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4"/>
  </p:notesMasterIdLst>
  <p:sldIdLst>
    <p:sldId id="259" r:id="rId2"/>
    <p:sldId id="269" r:id="rId3"/>
    <p:sldId id="26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9144000" cy="6858000" type="screen4x3"/>
  <p:notesSz cx="6858000" cy="9144000"/>
  <p:defaultTextStyle>
    <a:defPPr>
      <a:defRPr lang="de-DE"/>
    </a:defPPr>
    <a:lvl1pPr marL="0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n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A4A"/>
    <a:srgbClr val="C20028"/>
    <a:srgbClr val="CAD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27" autoAdjust="0"/>
  </p:normalViewPr>
  <p:slideViewPr>
    <p:cSldViewPr snapToGrid="0" showGuides="1">
      <p:cViewPr varScale="1">
        <p:scale>
          <a:sx n="85" d="100"/>
          <a:sy n="85" d="100"/>
        </p:scale>
        <p:origin x="18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E5059-B19B-4344-A886-856AC08267D7}" type="datetimeFigureOut">
              <a:rPr lang="de-DE" smtClean="0"/>
              <a:pPr/>
              <a:t>26.01.2015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65BBA-042E-4D90-BED4-743D5F106DB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549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9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8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72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7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41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6" algn="l" defTabSz="9142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 userDrawn="1"/>
        </p:nvSpPr>
        <p:spPr>
          <a:xfrm>
            <a:off x="949648" y="535329"/>
            <a:ext cx="7236804" cy="374487"/>
          </a:xfrm>
          <a:prstGeom prst="rect">
            <a:avLst/>
          </a:prstGeom>
          <a:noFill/>
        </p:spPr>
        <p:txBody>
          <a:bodyPr wrap="square" lIns="91427" tIns="45714" rIns="91427" bIns="45714" rtlCol="0">
            <a:spAutoFit/>
          </a:bodyPr>
          <a:lstStyle/>
          <a:p>
            <a:pPr algn="ctr"/>
            <a:r>
              <a:rPr lang="de-DE" b="1" dirty="0" err="1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ascil</a:t>
            </a:r>
            <a:r>
              <a:rPr lang="de-DE" b="1" dirty="0" smtClean="0">
                <a:solidFill>
                  <a:srgbClr val="CAD229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athematics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science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b="1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err="1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life</a:t>
            </a:r>
            <a:endParaRPr lang="de-DE" b="1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3238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  <a:lvl3pPr marL="914269" indent="0">
              <a:buNone/>
              <a:defRPr/>
            </a:lvl3pPr>
          </a:lstStyle>
          <a:p>
            <a:pPr lvl="0"/>
            <a:endParaRPr lang="de-DE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949648" y="2757358"/>
            <a:ext cx="7236804" cy="647700"/>
          </a:xfrm>
        </p:spPr>
        <p:txBody>
          <a:bodyPr>
            <a:normAutofit/>
          </a:bodyPr>
          <a:lstStyle>
            <a:lvl1pPr marL="0" indent="0" algn="ctr">
              <a:buNone/>
              <a:defRPr sz="28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endParaRPr lang="de-DE" dirty="0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0" y="5853653"/>
            <a:ext cx="1127760" cy="576072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686" y="5864326"/>
            <a:ext cx="850354" cy="57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1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 userDrawn="1"/>
        </p:nvSpPr>
        <p:spPr>
          <a:xfrm>
            <a:off x="6566841" y="6243660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rgbClr val="4A4A4A"/>
                </a:solidFill>
                <a:latin typeface="Arial" pitchFamily="34" charset="0"/>
                <a:cs typeface="Arial" pitchFamily="34" charset="0"/>
              </a:rPr>
              <a:t>www.mascil-project.eu</a:t>
            </a:r>
            <a:endParaRPr lang="de-DE" sz="1000" dirty="0">
              <a:solidFill>
                <a:srgbClr val="4A4A4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34232" y="1077902"/>
            <a:ext cx="7200000" cy="46022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 cap="all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smtClean="0"/>
              <a:t>TOPIC OF THE SLIDE</a:t>
            </a:r>
            <a:endParaRPr lang="de-DE" dirty="0"/>
          </a:p>
        </p:txBody>
      </p:sp>
      <p:sp>
        <p:nvSpPr>
          <p:cNvPr id="30" name="Titel 29"/>
          <p:cNvSpPr>
            <a:spLocks noGrp="1"/>
          </p:cNvSpPr>
          <p:nvPr>
            <p:ph type="title" hasCustomPrompt="1"/>
          </p:nvPr>
        </p:nvSpPr>
        <p:spPr>
          <a:xfrm>
            <a:off x="339831" y="408534"/>
            <a:ext cx="6480000" cy="21350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1800" b="1" cap="all" baseline="0">
                <a:solidFill>
                  <a:srgbClr val="C2002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THIS IS SPACE FOR YOUR TITLE</a:t>
            </a:r>
            <a:endParaRPr lang="de-DE" dirty="0"/>
          </a:p>
        </p:txBody>
      </p:sp>
      <p:sp>
        <p:nvSpPr>
          <p:cNvPr id="36" name="Textplatzhalter 35"/>
          <p:cNvSpPr>
            <a:spLocks noGrp="1"/>
          </p:cNvSpPr>
          <p:nvPr>
            <p:ph type="body" sz="quarter" idx="15" hasCustomPrompt="1"/>
          </p:nvPr>
        </p:nvSpPr>
        <p:spPr>
          <a:xfrm>
            <a:off x="309140" y="2041760"/>
            <a:ext cx="8402860" cy="395884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rgbClr val="4A4A4A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put</a:t>
            </a:r>
            <a:r>
              <a:rPr lang="de-DE" dirty="0" smtClean="0"/>
              <a:t> in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text</a:t>
            </a:r>
            <a:r>
              <a:rPr lang="de-DE" dirty="0" smtClean="0"/>
              <a:t> ….</a:t>
            </a:r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432000" y="6199453"/>
            <a:ext cx="8280000" cy="821"/>
          </a:xfrm>
          <a:prstGeom prst="line">
            <a:avLst/>
          </a:prstGeom>
          <a:ln w="25400">
            <a:solidFill>
              <a:srgbClr val="4A4A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umsplatzhalter 3"/>
          <p:cNvSpPr txBox="1">
            <a:spLocks/>
          </p:cNvSpPr>
          <p:nvPr userDrawn="1"/>
        </p:nvSpPr>
        <p:spPr>
          <a:xfrm>
            <a:off x="340917" y="6182837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269" rtl="0" eaLnBrk="1" latinLnBrk="0" hangingPunct="1">
              <a:defRPr sz="1000" kern="1200">
                <a:solidFill>
                  <a:srgbClr val="4A4A4A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134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69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03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38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72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07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41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076" algn="l" defTabSz="914269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84921F-185D-4896-932F-30D5AE03466F}" type="datetimeFigureOut">
              <a:rPr lang="de-DE" smtClean="0">
                <a:solidFill>
                  <a:srgbClr val="4A4A4A"/>
                </a:solidFill>
              </a:rPr>
              <a:pPr/>
              <a:t>26.01.2015</a:t>
            </a:fld>
            <a:endParaRPr lang="de-DE" dirty="0">
              <a:solidFill>
                <a:srgbClr val="4A4A4A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3054" y="423399"/>
            <a:ext cx="803429" cy="410400"/>
          </a:xfrm>
          <a:prstGeom prst="rect">
            <a:avLst/>
          </a:prstGeom>
        </p:spPr>
      </p:pic>
      <p:sp>
        <p:nvSpPr>
          <p:cNvPr id="9" name="Textfeld 2"/>
          <p:cNvSpPr txBox="1">
            <a:spLocks noChangeArrowheads="1"/>
          </p:cNvSpPr>
          <p:nvPr userDrawn="1"/>
        </p:nvSpPr>
        <p:spPr bwMode="auto">
          <a:xfrm>
            <a:off x="3825563" y="6264698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000" dirty="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Fotos</a:t>
            </a:r>
            <a:r>
              <a:rPr lang="de-DE" sz="10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0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19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4921F-185D-4896-932F-30D5AE03466F}" type="datetimeFigureOut">
              <a:rPr lang="de-DE" smtClean="0"/>
              <a:pPr/>
              <a:t>26.01.2015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B1E49-8C50-4D5F-A4FB-A68068AE74AC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61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44" b="16916"/>
          <a:stretch/>
        </p:blipFill>
        <p:spPr>
          <a:xfrm>
            <a:off x="5870270" y="1088599"/>
            <a:ext cx="3273730" cy="2064503"/>
          </a:xfrm>
          <a:prstGeom prst="rect">
            <a:avLst/>
          </a:prstGeom>
        </p:spPr>
      </p:pic>
      <p:sp>
        <p:nvSpPr>
          <p:cNvPr id="2" name="Textplatzhalter 1"/>
          <p:cNvSpPr>
            <a:spLocks noGrp="1"/>
          </p:cNvSpPr>
          <p:nvPr>
            <p:ph type="body" sz="quarter" idx="12"/>
          </p:nvPr>
        </p:nvSpPr>
        <p:spPr>
          <a:xfrm>
            <a:off x="1705923" y="3539309"/>
            <a:ext cx="5724525" cy="1253408"/>
          </a:xfrm>
        </p:spPr>
        <p:txBody>
          <a:bodyPr>
            <a:normAutofit/>
          </a:bodyPr>
          <a:lstStyle/>
          <a:p>
            <a:r>
              <a:rPr lang="de-DE" dirty="0" err="1" smtClean="0"/>
              <a:t>Mascil</a:t>
            </a:r>
            <a:r>
              <a:rPr lang="de-DE" dirty="0" smtClean="0"/>
              <a:t> </a:t>
            </a:r>
            <a:r>
              <a:rPr lang="de-DE" dirty="0" err="1" smtClean="0"/>
              <a:t>team</a:t>
            </a:r>
            <a:r>
              <a:rPr lang="de-DE" dirty="0" smtClean="0"/>
              <a:t> Freiburg </a:t>
            </a:r>
            <a:br>
              <a:rPr lang="de-DE" dirty="0" smtClean="0"/>
            </a:br>
            <a:r>
              <a:rPr lang="de-DE" dirty="0" smtClean="0"/>
              <a:t>i </a:t>
            </a:r>
            <a:r>
              <a:rPr lang="de-DE" dirty="0" err="1" smtClean="0"/>
              <a:t>samarbeid</a:t>
            </a:r>
            <a:r>
              <a:rPr lang="de-DE" dirty="0" smtClean="0"/>
              <a:t> </a:t>
            </a:r>
            <a:r>
              <a:rPr lang="de-DE" dirty="0" err="1" smtClean="0"/>
              <a:t>med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Siedle </a:t>
            </a:r>
            <a:r>
              <a:rPr lang="de-DE" dirty="0" err="1" smtClean="0"/>
              <a:t>company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pic>
        <p:nvPicPr>
          <p:cNvPr id="5" name="Picture 2" descr=" 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300" y="4189379"/>
            <a:ext cx="1333500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2"/>
          <p:cNvSpPr txBox="1">
            <a:spLocks noChangeArrowheads="1"/>
          </p:cNvSpPr>
          <p:nvPr/>
        </p:nvSpPr>
        <p:spPr bwMode="auto">
          <a:xfrm>
            <a:off x="3818522" y="4900339"/>
            <a:ext cx="1492874" cy="3338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de-DE" sz="1200">
                <a:solidFill>
                  <a:srgbClr val="5F5F5F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</a:t>
            </a:r>
            <a:r>
              <a:rPr lang="de-DE" sz="1200" smtClean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otos</a:t>
            </a:r>
            <a:r>
              <a:rPr lang="de-DE" sz="1200" dirty="0">
                <a:solidFill>
                  <a:srgbClr val="5F5F5F"/>
                </a:solidFill>
                <a:effectLst/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: SSS Siedle</a:t>
            </a:r>
            <a:endParaRPr lang="en-GB" sz="1200" dirty="0">
              <a:solidFill>
                <a:srgbClr val="5F5F5F"/>
              </a:solidFill>
              <a:effectLst/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60325" y="5899833"/>
            <a:ext cx="6215449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50" i="1" dirty="0" smtClean="0"/>
              <a:t>CC </a:t>
            </a:r>
            <a:r>
              <a:rPr lang="en-US" sz="1050" i="1" dirty="0"/>
              <a:t>BY-SA </a:t>
            </a:r>
            <a:r>
              <a:rPr lang="en-US" sz="1050" i="1" dirty="0" err="1"/>
              <a:t>mascil</a:t>
            </a:r>
            <a:r>
              <a:rPr lang="en-US" sz="1050" i="1" dirty="0"/>
              <a:t> consortium 2014</a:t>
            </a:r>
          </a:p>
          <a:p>
            <a:pPr algn="ctr"/>
            <a:r>
              <a:rPr lang="en-US" sz="900" dirty="0"/>
              <a:t>The </a:t>
            </a:r>
            <a:r>
              <a:rPr lang="en-US" sz="900" i="1" dirty="0" err="1"/>
              <a:t>mascil</a:t>
            </a:r>
            <a:r>
              <a:rPr lang="en-US" sz="900" dirty="0"/>
              <a:t> project has received funding from the European Union’s Seventh Framework </a:t>
            </a:r>
            <a:r>
              <a:rPr lang="en-US" sz="900" dirty="0" err="1"/>
              <a:t>Programme</a:t>
            </a:r>
            <a:r>
              <a:rPr lang="en-US" sz="900" dirty="0"/>
              <a:t> for research, </a:t>
            </a:r>
            <a:r>
              <a:rPr lang="en-US" sz="900" dirty="0" smtClean="0"/>
              <a:t>technological development and </a:t>
            </a:r>
            <a:r>
              <a:rPr lang="en-US" sz="900" dirty="0"/>
              <a:t>demonstration under grant agreement no 320 693</a:t>
            </a: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20699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 smtClean="0"/>
              <a:t>3</a:t>
            </a:r>
            <a:r>
              <a:rPr lang="en-GB" dirty="0"/>
              <a:t>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flikene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Som du kan se på bilde 3a, vil du også ha behov for bøyesylinderen. </a:t>
            </a:r>
          </a:p>
          <a:p>
            <a:pPr marL="0" indent="0">
              <a:buNone/>
            </a:pPr>
            <a:r>
              <a:rPr lang="de-DE" dirty="0" smtClean="0"/>
              <a:t> 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7" name="Gerade Verbindung mit Pfeil 6"/>
          <p:cNvCxnSpPr/>
          <p:nvPr/>
        </p:nvCxnSpPr>
        <p:spPr>
          <a:xfrm flipH="1">
            <a:off x="1650820" y="3484179"/>
            <a:ext cx="4560794" cy="88436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78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flikene</a:t>
            </a:r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b) Snu metallplaten slik at den andre enden er opp, og bøy den andre </a:t>
            </a:r>
          </a:p>
          <a:p>
            <a:pPr marL="0" indent="0">
              <a:buNone/>
            </a:pPr>
            <a:r>
              <a:rPr lang="nb-NO" dirty="0"/>
              <a:t>fliken på samme måte som du gjorde med den første.</a:t>
            </a:r>
            <a:endParaRPr lang="nb-NO" dirty="0"/>
          </a:p>
        </p:txBody>
      </p:sp>
      <p:pic>
        <p:nvPicPr>
          <p:cNvPr id="8" name="Grafik 7" descr="19Aufspannung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419" y="1737205"/>
            <a:ext cx="5712898" cy="42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8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nb-NO" dirty="0"/>
              <a:t>Gratulerer, </a:t>
            </a:r>
            <a:r>
              <a:rPr lang="nb-NO" dirty="0" err="1"/>
              <a:t>rørklemmen</a:t>
            </a:r>
            <a:r>
              <a:rPr lang="nb-NO" dirty="0"/>
              <a:t> din er ferdig!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7" name="Grafik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4" b="25354"/>
          <a:stretch/>
        </p:blipFill>
        <p:spPr bwMode="auto">
          <a:xfrm>
            <a:off x="334231" y="2190044"/>
            <a:ext cx="8494458" cy="3785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995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Markére</a:t>
            </a:r>
            <a:r>
              <a:rPr lang="en-GB" dirty="0"/>
              <a:t> </a:t>
            </a:r>
            <a:r>
              <a:rPr lang="en-GB" dirty="0" err="1"/>
              <a:t>bøyekantene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414345"/>
            <a:ext cx="8402860" cy="1586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a) </a:t>
            </a:r>
            <a:r>
              <a:rPr lang="nb-NO" dirty="0"/>
              <a:t>Trekk opp en linje på tvers av metallplaten midt på lengderetningen (1a).</a:t>
            </a:r>
          </a:p>
          <a:p>
            <a:pPr marL="0" indent="0">
              <a:buNone/>
            </a:pPr>
            <a:r>
              <a:rPr lang="nb-NO" dirty="0"/>
              <a:t>Merk: For at det skal bli nøyaktig, må det være en fin, tynn spiss på blyanten eller merkepennen. </a:t>
            </a:r>
            <a:endParaRPr lang="nb-NO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357268" y="1872514"/>
            <a:ext cx="8298001" cy="2155593"/>
            <a:chOff x="357268" y="1872514"/>
            <a:chExt cx="8298001" cy="2155593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022" b="21111"/>
            <a:stretch/>
          </p:blipFill>
          <p:spPr>
            <a:xfrm>
              <a:off x="357268" y="1872514"/>
              <a:ext cx="8298001" cy="2155593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>
              <a:off x="6078682" y="2400300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451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1. </a:t>
            </a:r>
            <a:r>
              <a:rPr lang="en-GB" dirty="0" err="1"/>
              <a:t>Markére</a:t>
            </a:r>
            <a:r>
              <a:rPr lang="en-GB" dirty="0"/>
              <a:t> </a:t>
            </a:r>
            <a:r>
              <a:rPr lang="en-GB" dirty="0" err="1"/>
              <a:t>bøyekantene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309140" y="4398579"/>
            <a:ext cx="8402860" cy="1602030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b) Trekk </a:t>
            </a:r>
            <a:r>
              <a:rPr lang="nb-NO" dirty="0"/>
              <a:t>også opp linjer for de to bøyekantene nær endene av metallplaten for å markere hvor flikene på klemmen skal være. Husk at metallplaten er 1 mm tykk (1b). </a:t>
            </a:r>
            <a:endParaRPr lang="de-DE" dirty="0"/>
          </a:p>
        </p:txBody>
      </p:sp>
      <p:grpSp>
        <p:nvGrpSpPr>
          <p:cNvPr id="5" name="Gruppieren 4"/>
          <p:cNvGrpSpPr/>
          <p:nvPr/>
        </p:nvGrpSpPr>
        <p:grpSpPr>
          <a:xfrm>
            <a:off x="357265" y="1907627"/>
            <a:ext cx="8298001" cy="2096813"/>
            <a:chOff x="357265" y="1907627"/>
            <a:chExt cx="8298001" cy="2096813"/>
          </a:xfrm>
        </p:grpSpPr>
        <p:pic>
          <p:nvPicPr>
            <p:cNvPr id="6" name="Grafik 5" descr="6Anriss19.JPG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858" b="24392"/>
            <a:stretch/>
          </p:blipFill>
          <p:spPr bwMode="auto">
            <a:xfrm>
              <a:off x="357265" y="1907627"/>
              <a:ext cx="8298001" cy="2096813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Rechteck 6"/>
            <p:cNvSpPr/>
            <p:nvPr/>
          </p:nvSpPr>
          <p:spPr>
            <a:xfrm>
              <a:off x="6951519" y="2370033"/>
              <a:ext cx="405245" cy="2805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Rechteck 7"/>
            <p:cNvSpPr/>
            <p:nvPr/>
          </p:nvSpPr>
          <p:spPr>
            <a:xfrm>
              <a:off x="1153391" y="2510310"/>
              <a:ext cx="405245" cy="280555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>
                  <a:ln w="0"/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haroni" panose="02010803020104030203" pitchFamily="2" charset="-79"/>
                  <a:cs typeface="Aharoni" panose="02010803020104030203" pitchFamily="2" charset="-79"/>
                </a:rPr>
                <a:t>x</a:t>
              </a:r>
              <a:endParaRPr lang="de-DE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3485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halvsirkelen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5108028" y="1737205"/>
            <a:ext cx="3603972" cy="426340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b-NO" dirty="0"/>
              <a:t>a) Spenn metallplaten fast i skrustikken for å bøye den. Når du spenner den fast, sørg for at linjen du tegnet for å markere midten av metallplaten er på linje med midten av bøyesylinderen og kanten av skrustikken. Dobbeltsjekk at hele bredden av metallplaten er riktig innrettet (2a)!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88" y="1737205"/>
            <a:ext cx="4429536" cy="4269455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>
            <a:off x="1950364" y="3299254"/>
            <a:ext cx="3128263" cy="87072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77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halvsirkelen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b) Slå bestemte slag med hammeren  nær buen </a:t>
            </a:r>
            <a:r>
              <a:rPr lang="nb-NO" dirty="0" smtClean="0"/>
              <a:t>…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5" y="1723631"/>
            <a:ext cx="5751014" cy="4314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de-DE" dirty="0"/>
              <a:t>2.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halvsirkelen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… inntil </a:t>
            </a:r>
            <a:r>
              <a:rPr lang="nb-NO" dirty="0"/>
              <a:t>du får en rett vinkel (2b og 2c).</a:t>
            </a:r>
            <a:r>
              <a:rPr lang="en-US" dirty="0" smtClean="0"/>
              <a:t>.</a:t>
            </a:r>
            <a:endParaRPr lang="de-DE" dirty="0"/>
          </a:p>
        </p:txBody>
      </p:sp>
      <p:pic>
        <p:nvPicPr>
          <p:cNvPr id="7" name="Grafik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74" y="1723630"/>
            <a:ext cx="5793937" cy="43533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198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halvsirkelen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c) Snu nå metallplaten i skrustikken, slik at den enden som ikke er bøyd peker oppover (2d). Sørg for at alle </a:t>
            </a:r>
            <a:r>
              <a:rPr lang="nb-NO" dirty="0" err="1"/>
              <a:t>målemerker</a:t>
            </a:r>
            <a:r>
              <a:rPr lang="nb-NO" dirty="0"/>
              <a:t> blir plassert som tidligere, </a:t>
            </a:r>
          </a:p>
        </p:txBody>
      </p:sp>
      <p:pic>
        <p:nvPicPr>
          <p:cNvPr id="6" name="Grafik 5" descr="11Aufspannung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3" y="1723630"/>
            <a:ext cx="5778171" cy="434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7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2. Bending the semicircle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463862" y="1737205"/>
            <a:ext cx="2248138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…</a:t>
            </a:r>
            <a:r>
              <a:rPr lang="nb-NO" dirty="0" smtClean="0"/>
              <a:t> </a:t>
            </a:r>
            <a:r>
              <a:rPr lang="nb-NO" dirty="0"/>
              <a:t>og bruk hammeren til å bøye denne siden også. Dermed skulle du få en halvsirkel (2e). </a:t>
            </a:r>
          </a:p>
          <a:p>
            <a:pPr marL="0" indent="0">
              <a:buNone/>
            </a:pPr>
            <a:r>
              <a:rPr lang="en-GB" dirty="0" smtClean="0"/>
              <a:t>.</a:t>
            </a:r>
            <a:endParaRPr lang="de-DE" dirty="0"/>
          </a:p>
        </p:txBody>
      </p:sp>
      <p:pic>
        <p:nvPicPr>
          <p:cNvPr id="7" name="Grafik 6" descr="13Biegen2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72" y="1723630"/>
            <a:ext cx="5809703" cy="4346676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3736429" y="3358055"/>
            <a:ext cx="2648606" cy="4231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7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6"/>
          </p:nvPr>
        </p:nvSpPr>
        <p:spPr>
          <a:xfrm>
            <a:off x="334231" y="1077902"/>
            <a:ext cx="8589051" cy="498650"/>
          </a:xfrm>
        </p:spPr>
        <p:txBody>
          <a:bodyPr/>
          <a:lstStyle/>
          <a:p>
            <a:r>
              <a:rPr lang="en-GB" dirty="0"/>
              <a:t>3. </a:t>
            </a:r>
            <a:r>
              <a:rPr lang="en-GB" dirty="0" err="1"/>
              <a:t>Bøye</a:t>
            </a:r>
            <a:r>
              <a:rPr lang="en-GB" dirty="0"/>
              <a:t> </a:t>
            </a:r>
            <a:r>
              <a:rPr lang="en-GB" dirty="0" err="1"/>
              <a:t>flikene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Prosedyre for fremstilling av </a:t>
            </a:r>
            <a:r>
              <a:rPr lang="nb-NO" dirty="0" err="1"/>
              <a:t>rørklemmen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258910" y="1737205"/>
            <a:ext cx="2453090" cy="4263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a) Spenn fast metallplaten for å bøye den første fliken. </a:t>
            </a:r>
          </a:p>
          <a:p>
            <a:pPr marL="0" indent="0">
              <a:buNone/>
            </a:pPr>
            <a:r>
              <a:rPr lang="nb-NO" dirty="0"/>
              <a:t>Sørg for at merkene stemmer overens med bøyeblokken. </a:t>
            </a: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88" y="1737205"/>
            <a:ext cx="5646494" cy="4253692"/>
          </a:xfrm>
          <a:prstGeom prst="rect">
            <a:avLst/>
          </a:prstGeom>
          <a:noFill/>
        </p:spPr>
      </p:pic>
      <p:cxnSp>
        <p:nvCxnSpPr>
          <p:cNvPr id="9" name="Gerade Verbindung mit Pfeil 8"/>
          <p:cNvCxnSpPr/>
          <p:nvPr/>
        </p:nvCxnSpPr>
        <p:spPr>
          <a:xfrm flipH="1" flipV="1">
            <a:off x="3243136" y="4540469"/>
            <a:ext cx="2823246" cy="16553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868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lides_Template_mascil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PPT_Slides_Template_mascil</Template>
  <TotalTime>12</TotalTime>
  <Words>414</Words>
  <Application>Microsoft Office PowerPoint</Application>
  <PresentationFormat>Skjermfremvisning (4:3)</PresentationFormat>
  <Paragraphs>45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Times New Roman</vt:lpstr>
      <vt:lpstr>PPT_Slides_Template_mascil</vt:lpstr>
      <vt:lpstr>PowerPoint-presentasjon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  <vt:lpstr>Prosedyre for fremstilling av rørklemmen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Karen Reitz-Koncebovski (fr)</dc:creator>
  <cp:lastModifiedBy>Svein Arne Sikko</cp:lastModifiedBy>
  <cp:revision>45</cp:revision>
  <dcterms:created xsi:type="dcterms:W3CDTF">2014-10-16T13:34:42Z</dcterms:created>
  <dcterms:modified xsi:type="dcterms:W3CDTF">2015-01-26T12:40:12Z</dcterms:modified>
</cp:coreProperties>
</file>