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4" r:id="rId8"/>
    <p:sldId id="266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CC16-329B-2D10-54A8-7CB9658FF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A4F1D0-5C0B-976A-4EE2-B325974E3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601F6-9E0C-1C4B-2F55-B7CB535A5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437F8-6E2E-BA56-CD30-331D8C9A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2E02A-A484-22F6-F520-D84E33C5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6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8E4-E071-CFBF-A2A0-FFF262904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EAD35F-C0EF-33BC-C9C7-C383CE1B3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57478-CBD3-C6C4-DE46-4DF6299E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5E741-581C-9872-9B02-90FD64CA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B36E15-4DCE-C92F-6776-63545F00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6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A01AAA-1484-007D-CBFB-84B35C120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23061-3625-338F-892D-2545E3E3B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507BF-9E5B-8555-E06C-8543EADB9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9E5F7-72E0-C44C-5F61-3B4C38101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6ECE-9140-B4B4-6A39-DB7D77A61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1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8EDFC-DD6E-C664-9EC7-B2CBB776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384C8-67C8-DED0-7C27-AE6AE3E25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0690C-0F14-0621-CDA7-EAB6181F0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2FA38-F2CD-F3D7-474F-15E3A688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DAFDA-E520-090B-FF8D-85384ABF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035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5284B-DAEE-1297-484B-0FDE3060F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41E2-2708-62C6-D92E-1391762AF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6769E-3561-9734-5E2A-4B93BD092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9A3DF-D8B6-694A-7DD2-590ABAE4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96970-1327-6196-EF51-D4375C4E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9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5969-6331-C381-5488-F0529E6E9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FF61F-3678-8570-8487-0B364A4E65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942B1-9A71-50FC-6A31-B884D7FCD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CC7ED-F83B-0BB8-3CEB-B1275DDA9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46E9D7-3779-B1FB-DB05-C85B40359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1CE2A-84F5-B443-9410-0FE25C32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6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6C208-BC3C-D741-4C37-DCA9ADB3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2C37C-3276-CF5E-FC78-0414F04AC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F41CB-ADAC-9BF5-08F7-62928F64D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F4196F-D432-44E3-9346-958978143E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FBAE2C-E674-229F-8A7A-7C25F44D0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EFD1FA-6E5A-D079-5DF6-705DB3C7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481BA0-DC02-62D6-04C1-63D5BAEB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12F73F-094C-F388-85B9-BD8C39C4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9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4761E-00C9-17AA-62E0-9BB24038B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AA3B44-B989-B5E9-539A-14872260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51242-5C79-2108-90D9-B3CDB9D01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D97DF-2862-9194-66D6-1A85E8E52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9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292595-28B9-E320-0DBB-9462B0176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8C284-3B7C-B84D-6367-2CF4E52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54B31-507C-2CF3-C246-02370E57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98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C6CCA-2017-60CA-AABF-8DC75C6A2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9C6DD-82CD-08B5-0D4B-0CFAB3A41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75FA0B-E3D0-7E44-F03F-290285FF8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CDB92D-9963-7BC0-6831-26FE7335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6724-646C-D7E3-0F2C-28C282F00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45C80-6F73-3C0A-7CF0-D81CCE73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9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B849-3638-106B-3B6A-AB08A808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FC451-43C1-1564-2F69-2C65411FA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D34395-D126-93FE-F736-677EEADC5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C145D-39F4-8376-D2E5-E90FCABC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357C4-C048-8B45-C6F8-FA8D86CBB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3DABA7-CC08-09A4-22DC-3DDAF783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7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145F8C-B8FD-C6F7-B18D-6701BCDE4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945AD-63E0-548A-C74E-408C58821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242A4-B2F0-4FFE-3817-98E55E1BE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D4C2B-F546-48E9-A2E8-9F7A51A021C5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AE919-3761-1230-C60E-BC86207FD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FE0F9-A628-3808-CA71-21F8FADC54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3EC48-7BF6-4D34-B4DA-60A44C2E1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0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EBFB2-8D47-E6A1-922B-E111F74610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CA9C91-3AAB-7FFE-634E-6D7988373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DYCOPS </a:t>
            </a:r>
            <a:r>
              <a:rPr lang="nb-NO" dirty="0" err="1"/>
              <a:t>conference</a:t>
            </a:r>
            <a:endParaRPr lang="nb-NO" dirty="0"/>
          </a:p>
          <a:p>
            <a:r>
              <a:rPr lang="nb-NO" dirty="0"/>
              <a:t>Trondheim, June 2016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6DAF8-6D8E-E89D-98AF-847637A7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302" y="1600200"/>
            <a:ext cx="12192000" cy="9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3EBE2-0F2A-0214-F8E5-F163D095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ED028-4432-C5EC-D242-0E2818392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CS2 is a </a:t>
            </a:r>
            <a:r>
              <a:rPr lang="nb-NO" dirty="0" err="1"/>
              <a:t>good</a:t>
            </a:r>
            <a:r>
              <a:rPr lang="nb-NO" dirty="0"/>
              <a:t> </a:t>
            </a:r>
            <a:r>
              <a:rPr lang="nb-NO" dirty="0" err="1"/>
              <a:t>structure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B1C481-0BEC-6382-34F4-78638971E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495" y="493654"/>
            <a:ext cx="4869325" cy="46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28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58A21-0D80-F244-A3CB-3CA09878A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Ethanol</a:t>
            </a:r>
            <a:r>
              <a:rPr lang="nb-NO" dirty="0"/>
              <a:t> (A) – </a:t>
            </a:r>
            <a:r>
              <a:rPr lang="nb-NO" dirty="0" err="1"/>
              <a:t>propanol</a:t>
            </a:r>
            <a:r>
              <a:rPr lang="nb-NO" dirty="0"/>
              <a:t> (B) – butanol (C)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3F858C-7ADE-C299-B908-5047B8992D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027" y="1832153"/>
            <a:ext cx="4995769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04CC9F-0B8F-603F-69E9-FAC8FA2F9C45}"/>
              </a:ext>
            </a:extLst>
          </p:cNvPr>
          <p:cNvSpPr txBox="1"/>
          <p:nvPr/>
        </p:nvSpPr>
        <p:spPr>
          <a:xfrm>
            <a:off x="1396415" y="2388333"/>
            <a:ext cx="20627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>
                <a:solidFill>
                  <a:schemeClr val="accent1"/>
                </a:solidFill>
              </a:rPr>
              <a:t>Prefractionator: 15 stages</a:t>
            </a:r>
          </a:p>
          <a:p>
            <a:r>
              <a:rPr lang="nb-NO" sz="1400" dirty="0">
                <a:solidFill>
                  <a:schemeClr val="accent1"/>
                </a:solidFill>
              </a:rPr>
              <a:t>Main </a:t>
            </a:r>
            <a:r>
              <a:rPr lang="nb-NO" sz="1400" dirty="0" err="1">
                <a:solidFill>
                  <a:schemeClr val="accent1"/>
                </a:solidFill>
              </a:rPr>
              <a:t>column</a:t>
            </a:r>
            <a:r>
              <a:rPr lang="nb-NO" sz="1400" dirty="0">
                <a:solidFill>
                  <a:schemeClr val="accent1"/>
                </a:solidFill>
              </a:rPr>
              <a:t>: 53 stages</a:t>
            </a:r>
          </a:p>
          <a:p>
            <a:endParaRPr lang="nb-NO" sz="1400" dirty="0">
              <a:solidFill>
                <a:schemeClr val="accent1"/>
              </a:solidFill>
            </a:endParaRPr>
          </a:p>
          <a:p>
            <a:r>
              <a:rPr lang="nb-NO" sz="1400" dirty="0" err="1">
                <a:solidFill>
                  <a:schemeClr val="accent1"/>
                </a:solidFill>
              </a:rPr>
              <a:t>Feed</a:t>
            </a:r>
            <a:r>
              <a:rPr lang="nb-NO" sz="1400" dirty="0">
                <a:solidFill>
                  <a:schemeClr val="accent1"/>
                </a:solidFill>
              </a:rPr>
              <a:t>: </a:t>
            </a:r>
            <a:r>
              <a:rPr lang="nb-NO" sz="1400" dirty="0" err="1">
                <a:solidFill>
                  <a:schemeClr val="accent1"/>
                </a:solidFill>
              </a:rPr>
              <a:t>Equimolar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72F29-999A-9B4A-266E-933A178ABA8C}"/>
              </a:ext>
            </a:extLst>
          </p:cNvPr>
          <p:cNvSpPr txBox="1"/>
          <p:nvPr/>
        </p:nvSpPr>
        <p:spPr>
          <a:xfrm>
            <a:off x="7752513" y="2019001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99% 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7AC4F6-0F60-810E-8106-500DA3C31235}"/>
              </a:ext>
            </a:extLst>
          </p:cNvPr>
          <p:cNvSpPr txBox="1"/>
          <p:nvPr/>
        </p:nvSpPr>
        <p:spPr>
          <a:xfrm>
            <a:off x="7831050" y="5504201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99% 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BB84CB-76EF-CFB9-CDA6-EC1933EA8707}"/>
              </a:ext>
            </a:extLst>
          </p:cNvPr>
          <p:cNvSpPr txBox="1"/>
          <p:nvPr/>
        </p:nvSpPr>
        <p:spPr>
          <a:xfrm>
            <a:off x="7760529" y="3853934"/>
            <a:ext cx="239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99% B  (0.6% A, 0.4% C)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61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E4C25-1A4D-F74D-099B-492B6E199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11689-0DD7-F373-EC86-FCF911E4B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D852A-1385-210E-B89B-A3C561E6B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552450"/>
            <a:ext cx="934402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5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EA437-76EE-8BAA-F74A-0E4D63E4F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A8A25-BA01-9035-0D44-BB9BED59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1304925"/>
            <a:ext cx="403860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0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3A498-3D0C-EC50-FEA2-386D53188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C0E5-A605-A477-435C-0D0BAF271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D44DEA-A6A5-B139-BADC-3A3E54E32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128" y="0"/>
            <a:ext cx="4365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20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DE30C-3B64-EC21-630F-2BA9BDD3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B96CA-9E10-6E0A-99F4-B64A2C1DA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CB78CC-B7DF-A4CD-8CB6-6E7B7D257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0" y="554736"/>
            <a:ext cx="5327083" cy="49631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18DA01-2254-B69D-681C-7449759B7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46872"/>
            <a:ext cx="4869325" cy="469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9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8C5FBB-0514-F16A-6081-184D43DCD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" y="798589"/>
            <a:ext cx="4974527" cy="642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199EDE-7DD5-6AF7-EDE9-F25698376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607" y="235678"/>
            <a:ext cx="2633470" cy="15411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6EF711-FDF9-C64C-6063-30E53C5577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5853" y="1606966"/>
            <a:ext cx="2592306" cy="496049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F5D423-C103-0AFB-2126-6C7864211F03}"/>
              </a:ext>
            </a:extLst>
          </p:cNvPr>
          <p:cNvSpPr/>
          <p:nvPr/>
        </p:nvSpPr>
        <p:spPr>
          <a:xfrm>
            <a:off x="8648859" y="5143216"/>
            <a:ext cx="524256" cy="158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12C5CE8-E8BF-0E3B-A79F-5DB3E628023D}"/>
              </a:ext>
            </a:extLst>
          </p:cNvPr>
          <p:cNvSpPr/>
          <p:nvPr/>
        </p:nvSpPr>
        <p:spPr>
          <a:xfrm>
            <a:off x="8648859" y="4626876"/>
            <a:ext cx="524256" cy="1589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7EB4C4-6E93-894B-59CF-138309245B54}"/>
              </a:ext>
            </a:extLst>
          </p:cNvPr>
          <p:cNvSpPr txBox="1"/>
          <p:nvPr/>
        </p:nvSpPr>
        <p:spPr>
          <a:xfrm>
            <a:off x="429904" y="4543051"/>
            <a:ext cx="606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err="1"/>
              <a:t>Conclusion</a:t>
            </a:r>
            <a:r>
              <a:rPr lang="nb-NO" dirty="0"/>
              <a:t>: </a:t>
            </a:r>
          </a:p>
          <a:p>
            <a:pPr marL="342900" indent="-342900">
              <a:buAutoNum type="arabicPeriod"/>
            </a:pPr>
            <a:r>
              <a:rPr lang="nb-NO" dirty="0"/>
              <a:t>Most </a:t>
            </a:r>
            <a:r>
              <a:rPr lang="nb-NO" dirty="0" err="1"/>
              <a:t>disturbances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handled</a:t>
            </a:r>
            <a:r>
              <a:rPr lang="nb-NO" dirty="0"/>
              <a:t> </a:t>
            </a:r>
            <a:r>
              <a:rPr lang="nb-NO" dirty="0" err="1"/>
              <a:t>well</a:t>
            </a:r>
            <a:r>
              <a:rPr lang="nb-NO" dirty="0"/>
              <a:t> </a:t>
            </a:r>
            <a:r>
              <a:rPr lang="nb-NO" dirty="0" err="1"/>
              <a:t>both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CS1 and CS2</a:t>
            </a:r>
          </a:p>
          <a:p>
            <a:pPr marL="342900" indent="-342900">
              <a:buAutoNum type="arabicPeriod"/>
            </a:pPr>
            <a:r>
              <a:rPr lang="nb-NO" dirty="0" err="1"/>
              <a:t>Except</a:t>
            </a:r>
            <a:r>
              <a:rPr lang="nb-NO" dirty="0"/>
              <a:t>: CS1 is not </a:t>
            </a:r>
            <a:r>
              <a:rPr lang="nb-NO" dirty="0" err="1"/>
              <a:t>acceptable</a:t>
            </a:r>
            <a:r>
              <a:rPr lang="nb-NO" dirty="0"/>
              <a:t> for </a:t>
            </a:r>
            <a:r>
              <a:rPr lang="nb-NO" dirty="0" err="1"/>
              <a:t>disturbances</a:t>
            </a:r>
            <a:r>
              <a:rPr lang="nb-NO" dirty="0"/>
              <a:t> in R</a:t>
            </a:r>
            <a:r>
              <a:rPr lang="nb-NO" baseline="-25000" dirty="0"/>
              <a:t>V</a:t>
            </a:r>
            <a:r>
              <a:rPr lang="nb-NO" dirty="0"/>
              <a:t> </a:t>
            </a:r>
            <a:r>
              <a:rPr lang="nb-NO" dirty="0" err="1"/>
              <a:t>because</a:t>
            </a:r>
            <a:r>
              <a:rPr lang="nb-NO" dirty="0"/>
              <a:t> of </a:t>
            </a:r>
            <a:r>
              <a:rPr lang="nb-NO" dirty="0" err="1"/>
              <a:t>unpure</a:t>
            </a:r>
            <a:r>
              <a:rPr lang="nb-NO" dirty="0"/>
              <a:t> side </a:t>
            </a:r>
            <a:r>
              <a:rPr lang="nb-NO" dirty="0" err="1"/>
              <a:t>stream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512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E310A7-4031-203D-10CA-8C485E0E3F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1079" y="76076"/>
            <a:ext cx="3267017" cy="6781924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117339-FD25-54E6-1266-D6521B95E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564" y="154686"/>
            <a:ext cx="2920469" cy="3072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08893D-9F40-17D2-8356-942C5D71AE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564" y="3503546"/>
            <a:ext cx="3431640" cy="331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3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C601-46B8-AADE-343D-7C95D503F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BBC390-A67A-EE8D-42C2-8560E9428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5753" y="769464"/>
            <a:ext cx="5530642" cy="36797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C30534-AA6C-40F6-D04E-D7119BB9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42" y="938703"/>
            <a:ext cx="5530642" cy="35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36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Ethanol (A) – propanol (B) – butanol (C)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Sigurd Skogestad</dc:creator>
  <cp:lastModifiedBy>Sigurd Skogestad</cp:lastModifiedBy>
  <cp:revision>2</cp:revision>
  <dcterms:created xsi:type="dcterms:W3CDTF">2023-10-03T14:38:22Z</dcterms:created>
  <dcterms:modified xsi:type="dcterms:W3CDTF">2023-10-09T08:27:43Z</dcterms:modified>
</cp:coreProperties>
</file>