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Industrial case at </a:t>
            </a:r>
            <a:r>
              <a:rPr lang="en-GB" dirty="0" err="1" smtClean="0"/>
              <a:t>Perstorp</a:t>
            </a:r>
            <a:r>
              <a:rPr lang="en-GB" dirty="0" smtClean="0"/>
              <a:t> – Syngas CO2 removal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Alexander </a:t>
            </a:r>
            <a:r>
              <a:rPr lang="en-GB" dirty="0" err="1" smtClean="0"/>
              <a:t>Leguizamón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Supervisors</a:t>
            </a:r>
            <a:br>
              <a:rPr lang="en-GB" dirty="0" smtClean="0"/>
            </a:br>
            <a:r>
              <a:rPr lang="en-GB" dirty="0" err="1" smtClean="0"/>
              <a:t>Kirster</a:t>
            </a:r>
            <a:r>
              <a:rPr lang="en-GB" dirty="0" smtClean="0"/>
              <a:t> </a:t>
            </a:r>
            <a:r>
              <a:rPr lang="en-GB" dirty="0" err="1" smtClean="0"/>
              <a:t>Forsman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Sigurd</a:t>
            </a:r>
            <a:r>
              <a:rPr lang="en-GB" dirty="0" smtClean="0"/>
              <a:t> </a:t>
            </a:r>
            <a:r>
              <a:rPr lang="en-GB" dirty="0" err="1" smtClean="0"/>
              <a:t>Skogestad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6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Steady state simulation</a:t>
            </a:r>
            <a:endParaRPr lang="en-GB" dirty="0"/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 rotWithShape="1">
          <a:blip r:embed="rId2"/>
          <a:srcRect l="4946" t="16340" r="53247" b="18223"/>
          <a:stretch/>
        </p:blipFill>
        <p:spPr>
          <a:xfrm>
            <a:off x="1648080" y="1987536"/>
            <a:ext cx="7637488" cy="462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8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Optimize</a:t>
            </a:r>
          </a:p>
          <a:p>
            <a:r>
              <a:rPr lang="en-GB" sz="2800" dirty="0" smtClean="0"/>
              <a:t>Identify and select the best CVs</a:t>
            </a:r>
          </a:p>
          <a:p>
            <a:r>
              <a:rPr lang="en-GB" sz="2800" dirty="0" smtClean="0"/>
              <a:t>Propose control strategies</a:t>
            </a:r>
          </a:p>
          <a:p>
            <a:r>
              <a:rPr lang="en-GB" sz="2800" dirty="0" smtClean="0"/>
              <a:t>(if time) Tune the controllers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44496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95</TotalTime>
  <Words>32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 2</vt:lpstr>
      <vt:lpstr>View</vt:lpstr>
      <vt:lpstr>Industrial case at Perstorp – Syngas CO2 removal</vt:lpstr>
      <vt:lpstr>Steady state simulation</vt:lpstr>
      <vt:lpstr>Next tasks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case at Perstorp – Syngas sweetening</dc:title>
  <dc:creator>Alexander</dc:creator>
  <cp:lastModifiedBy>Alexander</cp:lastModifiedBy>
  <cp:revision>5</cp:revision>
  <dcterms:created xsi:type="dcterms:W3CDTF">2014-10-14T17:25:15Z</dcterms:created>
  <dcterms:modified xsi:type="dcterms:W3CDTF">2014-10-14T19:01:13Z</dcterms:modified>
</cp:coreProperties>
</file>