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07" autoAdjust="0"/>
  </p:normalViewPr>
  <p:slideViewPr>
    <p:cSldViewPr>
      <p:cViewPr>
        <p:scale>
          <a:sx n="90" d="100"/>
          <a:sy n="90" d="100"/>
        </p:scale>
        <p:origin x="-10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3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7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7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5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9356-1318-4724-B982-686A73E5AC8E}" type="datetimeFigureOut">
              <a:rPr lang="en-GB" smtClean="0"/>
              <a:t>07/11/2012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tel 1"/>
          <p:cNvSpPr txBox="1">
            <a:spLocks/>
          </p:cNvSpPr>
          <p:nvPr/>
        </p:nvSpPr>
        <p:spPr>
          <a:xfrm>
            <a:off x="755575" y="557069"/>
            <a:ext cx="8151223" cy="171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latin typeface="Calisto MT" pitchFamily="18" charset="0"/>
              </a:rPr>
              <a:t>Slug flow in S-shaped risers </a:t>
            </a:r>
            <a:endParaRPr lang="en-GB" dirty="0">
              <a:latin typeface="Calisto MT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3357" y="-243408"/>
            <a:ext cx="9036496" cy="7416824"/>
            <a:chOff x="-188" y="306"/>
            <a:chExt cx="6554" cy="394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88" y="306"/>
              <a:ext cx="6554" cy="3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" y="306"/>
              <a:ext cx="6556" cy="3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kstSylinder 3"/>
          <p:cNvSpPr txBox="1"/>
          <p:nvPr/>
        </p:nvSpPr>
        <p:spPr>
          <a:xfrm>
            <a:off x="-252536" y="3003339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Supervisor: Sigurd </a:t>
            </a:r>
            <a:r>
              <a:rPr lang="nb-NO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Skogestad</a:t>
            </a:r>
            <a:endParaRPr lang="nb-NO" dirty="0" smtClean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  <a:p>
            <a:pPr algn="ctr"/>
            <a:endParaRPr lang="nb-NO" dirty="0" smtClean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  <a:p>
            <a:pPr algn="ctr"/>
            <a:r>
              <a:rPr lang="nb-NO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Co-supervisor: </a:t>
            </a:r>
            <a:r>
              <a:rPr lang="nb-NO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Esmaeil</a:t>
            </a:r>
            <a:r>
              <a:rPr lang="nb-NO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Jahansahi</a:t>
            </a:r>
            <a:r>
              <a:rPr lang="nb-NO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771800" y="55706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323528" y="1093078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6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Simulation</a:t>
            </a:r>
            <a:r>
              <a:rPr lang="nb-NO" sz="36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36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of</a:t>
            </a:r>
            <a:r>
              <a:rPr lang="nb-NO" sz="36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Slug </a:t>
            </a:r>
            <a:r>
              <a:rPr lang="nb-NO" sz="36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flow</a:t>
            </a:r>
            <a:r>
              <a:rPr lang="nb-NO" sz="36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36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using</a:t>
            </a:r>
            <a:r>
              <a:rPr lang="nb-NO" sz="36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36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LedaFlow</a:t>
            </a:r>
            <a:endParaRPr lang="nb-NO" sz="3600" dirty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260026" y="2250985"/>
            <a:ext cx="39469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nb-NO" sz="32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Mahnaz</a:t>
            </a:r>
            <a:r>
              <a:rPr lang="nb-NO" sz="32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32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Esmaeilpour</a:t>
            </a:r>
            <a:endParaRPr lang="nb-NO" sz="3200" dirty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7808" y="332656"/>
            <a:ext cx="7772400" cy="648071"/>
          </a:xfrm>
        </p:spPr>
        <p:txBody>
          <a:bodyPr>
            <a:normAutofit/>
          </a:bodyPr>
          <a:lstStyle/>
          <a:p>
            <a:r>
              <a:rPr lang="nb-NO" sz="3600" dirty="0" smtClean="0">
                <a:latin typeface="Calisto MT" pitchFamily="18" charset="0"/>
              </a:rPr>
              <a:t>Slug </a:t>
            </a:r>
            <a:r>
              <a:rPr lang="nb-NO" sz="3600" dirty="0" err="1" smtClean="0">
                <a:latin typeface="Calisto MT" pitchFamily="18" charset="0"/>
              </a:rPr>
              <a:t>flow</a:t>
            </a:r>
            <a:r>
              <a:rPr lang="nb-NO" sz="3600" dirty="0" smtClean="0">
                <a:latin typeface="Calisto MT" pitchFamily="18" charset="0"/>
              </a:rPr>
              <a:t> in S-</a:t>
            </a:r>
            <a:r>
              <a:rPr lang="nb-NO" sz="3600" dirty="0" err="1" smtClean="0">
                <a:latin typeface="Calisto MT" pitchFamily="18" charset="0"/>
              </a:rPr>
              <a:t>shaped</a:t>
            </a:r>
            <a:r>
              <a:rPr lang="nb-NO" sz="3600" dirty="0" smtClean="0">
                <a:latin typeface="Calisto MT" pitchFamily="18" charset="0"/>
              </a:rPr>
              <a:t> risers </a:t>
            </a:r>
            <a:endParaRPr lang="en-GB" sz="3600" dirty="0">
              <a:latin typeface="Calisto MT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98072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Comparing acoustic signal and pressure (step test, frequency domain)</a:t>
            </a:r>
          </a:p>
          <a:p>
            <a:pPr marL="457200" indent="-457200">
              <a:buFontTx/>
              <a:buAutoNum type="arabicPeriod" startAt="2"/>
            </a:pPr>
            <a:r>
              <a:rPr lang="en-GB" sz="2400" dirty="0">
                <a:solidFill>
                  <a:srgbClr val="00B050"/>
                </a:solidFill>
                <a:latin typeface="Calisto MT" pitchFamily="18" charset="0"/>
              </a:rPr>
              <a:t>Simulating S-riser in </a:t>
            </a:r>
            <a:r>
              <a:rPr lang="en-GB" sz="2400" dirty="0" err="1">
                <a:solidFill>
                  <a:srgbClr val="00B050"/>
                </a:solidFill>
                <a:latin typeface="Calisto MT" pitchFamily="18" charset="0"/>
              </a:rPr>
              <a:t>LedaFlow</a:t>
            </a:r>
            <a:r>
              <a:rPr lang="en-GB" sz="2000" dirty="0">
                <a:solidFill>
                  <a:srgbClr val="00B050"/>
                </a:solidFill>
                <a:latin typeface="Calisto MT" pitchFamily="18" charset="0"/>
              </a:rPr>
              <a:t>®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and comparing to experiments</a:t>
            </a:r>
          </a:p>
          <a:p>
            <a:pPr marL="457200" indent="-457200">
              <a:buFontTx/>
              <a:buAutoNum type="arabicPeriod" startAt="2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Making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stability map based on both experimental and simulation in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LedaFlow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Making bifurcation diagram of Pressure with simulation in </a:t>
            </a:r>
            <a:r>
              <a:rPr lang="en-US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LedaFlow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 measurement using gamma sensor</a:t>
            </a:r>
          </a:p>
          <a:p>
            <a:pPr marL="457200" indent="-457200">
              <a:buAutoNum type="arabicPeriod" startAt="2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Comparing density from gamma sensor to acoustic sensor results</a:t>
            </a:r>
          </a:p>
          <a:p>
            <a:pPr marL="457200" indent="-457200">
              <a:buAutoNum type="arabicPeriod"/>
            </a:pPr>
            <a:endParaRPr lang="en-GB" sz="2400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8" y="1600200"/>
            <a:ext cx="819076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8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ahnaze\Desktop\Master Project\simulation-SevereSlugging\Flow Line.b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72"/>
            <a:ext cx="768009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ahnaze\Desktop\Master Project\simulation-SevereSlugging\severe-slugging-simul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0477"/>
            <a:ext cx="3848100" cy="21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83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Office-tema</vt:lpstr>
      <vt:lpstr>PowerPoint Presentation</vt:lpstr>
      <vt:lpstr>Slug flow in S-shaped risers </vt:lpstr>
      <vt:lpstr>Step test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Slug flow</dc:title>
  <dc:creator>Fie</dc:creator>
  <cp:lastModifiedBy>Mahnaz Esmaeilpour Abardeh</cp:lastModifiedBy>
  <cp:revision>33</cp:revision>
  <dcterms:created xsi:type="dcterms:W3CDTF">2012-11-05T07:28:21Z</dcterms:created>
  <dcterms:modified xsi:type="dcterms:W3CDTF">2012-11-07T09:32:34Z</dcterms:modified>
</cp:coreProperties>
</file>