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59" r:id="rId5"/>
    <p:sldId id="272" r:id="rId6"/>
    <p:sldId id="270" r:id="rId7"/>
    <p:sldId id="275" r:id="rId8"/>
    <p:sldId id="271" r:id="rId9"/>
    <p:sldId id="274" r:id="rId10"/>
    <p:sldId id="264" r:id="rId11"/>
    <p:sldId id="273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7555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3849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776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743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1244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632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534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064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1072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356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7351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A737-B4E9-46E4-8BD9-B2543DE2FDD6}" type="datetimeFigureOut">
              <a:rPr lang="nb-NO" smtClean="0"/>
              <a:pPr/>
              <a:t>13.12.2012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3F20-69B2-4218-81EA-E77966EF993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1449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Optimization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Oil Production</a:t>
            </a:r>
            <a:endParaRPr lang="nb-NO" b="1" dirty="0"/>
          </a:p>
        </p:txBody>
      </p:sp>
      <p:pic>
        <p:nvPicPr>
          <p:cNvPr id="4" name="Picture 2" descr="C:\Users\anececd\AppData\Local\Temp\7zE5672.tmp\100000000000029B0000019B19807E3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" y="1617681"/>
            <a:ext cx="736319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8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nb-NO" dirty="0" smtClean="0"/>
              <a:t>3. Pressuredrop Relations</a:t>
            </a:r>
            <a:endParaRPr lang="nb-NO" dirty="0"/>
          </a:p>
        </p:txBody>
      </p:sp>
      <p:pic>
        <p:nvPicPr>
          <p:cNvPr id="4" name="Content Placeholder 3" descr="Pd_mod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04040"/>
            <a:ext cx="7572428" cy="57539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 smtClean="0"/>
              <a:t>Optimization</a:t>
            </a:r>
            <a:endParaRPr lang="nb-NO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000" b="1" dirty="0" smtClean="0"/>
              <a:t>Objective function: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	</a:t>
            </a:r>
            <a:r>
              <a:rPr lang="nb-NO" b="1" dirty="0" smtClean="0">
                <a:solidFill>
                  <a:srgbClr val="FF0000"/>
                </a:solidFill>
              </a:rPr>
              <a:t>Maximize oil flow in production line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Objective Function</a:t>
            </a:r>
            <a:endParaRPr lang="nb-NO" dirty="0"/>
          </a:p>
        </p:txBody>
      </p:sp>
      <p:pic>
        <p:nvPicPr>
          <p:cNvPr id="4" name="Content Placeholder 3" descr="Objective func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8010396" cy="5214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nb-NO" sz="5400" dirty="0" smtClean="0"/>
              <a:t>Result:</a:t>
            </a:r>
            <a:r>
              <a:rPr lang="nb-NO" dirty="0" smtClean="0"/>
              <a:t> </a:t>
            </a:r>
            <a:r>
              <a:rPr lang="nb-NO" sz="4000" dirty="0" smtClean="0"/>
              <a:t>Optimal Well Pressures</a:t>
            </a:r>
            <a:endParaRPr lang="nb-NO" sz="4000" dirty="0"/>
          </a:p>
        </p:txBody>
      </p:sp>
      <p:pic>
        <p:nvPicPr>
          <p:cNvPr id="4" name="Content Placeholder 3" descr="WPC_fig1_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152829" cy="592933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turbance_eff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053529" cy="5643602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nb-NO" sz="5400" dirty="0" smtClean="0"/>
              <a:t>Effect of disturbance?</a:t>
            </a:r>
            <a:endParaRPr lang="nb-NO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Self-optimizing variables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nb-NO" dirty="0" smtClean="0"/>
              <a:t>Implementing disturbance in well compositions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Applying the Null Space Method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Loss evaluation:</a:t>
            </a:r>
            <a:br>
              <a:rPr lang="nb-NO" dirty="0" smtClean="0"/>
            </a:br>
            <a:r>
              <a:rPr lang="nb-NO" dirty="0" smtClean="0"/>
              <a:t>			</a:t>
            </a:r>
            <a:r>
              <a:rPr lang="nb-NO" dirty="0" smtClean="0">
                <a:solidFill>
                  <a:srgbClr val="FF0000"/>
                </a:solidFill>
              </a:rPr>
              <a:t>3 times less than without control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Potential for further work on control structures</a:t>
            </a:r>
          </a:p>
          <a:p>
            <a:endParaRPr lang="nb-NO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4610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5400" b="1" dirty="0" err="1" smtClean="0"/>
              <a:t>introduction</a:t>
            </a:r>
            <a:endParaRPr lang="nb-NO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Autofit/>
          </a:bodyPr>
          <a:lstStyle/>
          <a:p>
            <a:r>
              <a:rPr lang="nb-NO" sz="4000" dirty="0" smtClean="0"/>
              <a:t> </a:t>
            </a:r>
            <a:r>
              <a:rPr lang="nb-NO" sz="3600" dirty="0" smtClean="0"/>
              <a:t>Ane Cecilie Duus</a:t>
            </a:r>
            <a:br>
              <a:rPr lang="nb-NO" sz="3600" dirty="0" smtClean="0"/>
            </a:br>
            <a:endParaRPr lang="nb-NO" sz="3600" dirty="0" smtClean="0"/>
          </a:p>
          <a:p>
            <a:r>
              <a:rPr lang="nb-NO" sz="3600" dirty="0" smtClean="0"/>
              <a:t>Optimization of oil production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  <a:p>
            <a:r>
              <a:rPr lang="nb-NO" sz="3600" dirty="0" smtClean="0"/>
              <a:t>Supervisor: Sigurd Skogestad</a:t>
            </a:r>
            <a:br>
              <a:rPr lang="nb-NO" sz="3600" dirty="0" smtClean="0"/>
            </a:br>
            <a:endParaRPr lang="nb-NO" sz="3600" dirty="0" smtClean="0"/>
          </a:p>
          <a:p>
            <a:r>
              <a:rPr lang="nb-NO" sz="3600" dirty="0" smtClean="0"/>
              <a:t>Co-Supervisors:  Chriss Grimholt &amp; 						  Johannes Jäscke </a:t>
            </a:r>
            <a:endParaRPr lang="nb-NO" sz="3600" dirty="0"/>
          </a:p>
        </p:txBody>
      </p:sp>
    </p:spTree>
    <p:extLst>
      <p:ext uri="{BB962C8B-B14F-4D97-AF65-F5344CB8AC3E}">
        <p14:creationId xmlns="" xmlns:p14="http://schemas.microsoft.com/office/powerpoint/2010/main" val="27710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Troll west rig</a:t>
            </a:r>
            <a:endParaRPr lang="nb-NO" b="1" dirty="0"/>
          </a:p>
        </p:txBody>
      </p:sp>
      <p:pic>
        <p:nvPicPr>
          <p:cNvPr id="4" name="Picture 2" descr="C:\Users\anececd\AppData\Local\Temp\7zE5672.tmp\100000000000029B0000019B19807E3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4000" cy="562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8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err="1" smtClean="0"/>
              <a:t>Why</a:t>
            </a:r>
            <a:r>
              <a:rPr lang="nb-NO" sz="4800" b="1" dirty="0" smtClean="0"/>
              <a:t> Relevant?</a:t>
            </a:r>
            <a:endParaRPr lang="nb-NO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r>
              <a:rPr lang="nb-NO" dirty="0" smtClean="0"/>
              <a:t>In </a:t>
            </a:r>
            <a:r>
              <a:rPr lang="en-US" dirty="0" smtClean="0"/>
              <a:t>existing</a:t>
            </a:r>
            <a:r>
              <a:rPr lang="nb-NO" dirty="0" smtClean="0"/>
              <a:t> </a:t>
            </a:r>
            <a:r>
              <a:rPr lang="nb-NO" dirty="0" err="1" smtClean="0"/>
              <a:t>reservoirs</a:t>
            </a:r>
            <a:r>
              <a:rPr lang="nb-NO" dirty="0" smtClean="0"/>
              <a:t> 50%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stay</a:t>
            </a:r>
            <a:r>
              <a:rPr lang="nb-NO" dirty="0" smtClean="0"/>
              <a:t> </a:t>
            </a:r>
            <a:r>
              <a:rPr lang="nb-NO" dirty="0" err="1" smtClean="0"/>
              <a:t>unrecovered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err="1" smtClean="0"/>
              <a:t>Increase</a:t>
            </a:r>
            <a:r>
              <a:rPr lang="nb-NO" dirty="0" smtClean="0"/>
              <a:t> by 1%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increase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by 10-20 billion NOK.</a:t>
            </a:r>
          </a:p>
          <a:p>
            <a:endParaRPr lang="nb-NO" dirty="0"/>
          </a:p>
          <a:p>
            <a:r>
              <a:rPr lang="nb-NO" dirty="0" smtClean="0"/>
              <a:t>Most </a:t>
            </a:r>
            <a:r>
              <a:rPr lang="nb-NO" dirty="0" err="1" smtClean="0"/>
              <a:t>potential</a:t>
            </a:r>
            <a:r>
              <a:rPr lang="nb-NO" dirty="0" smtClean="0"/>
              <a:t> lies in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0227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86114" y="285728"/>
            <a:ext cx="8229600" cy="1143000"/>
          </a:xfrm>
        </p:spPr>
        <p:txBody>
          <a:bodyPr/>
          <a:lstStyle/>
          <a:p>
            <a:r>
              <a:rPr lang="nb-NO" dirty="0" smtClean="0"/>
              <a:t>Project: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Modelling the system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Finding optimal well pressures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Finding candidates for self-optimizing CV’s</a:t>
            </a: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14356"/>
            <a:ext cx="4038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nb-NO" sz="5400" b="1" dirty="0" smtClean="0"/>
              <a:t>Model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Wells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Manifold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Production Pipe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Separator pressure</a:t>
            </a:r>
            <a:endParaRPr lang="nb-NO" dirty="0"/>
          </a:p>
        </p:txBody>
      </p:sp>
      <p:pic>
        <p:nvPicPr>
          <p:cNvPr id="5" name="Content Placeholder 3" descr="model_f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02844"/>
            <a:ext cx="4286248" cy="58547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de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1845" y="703237"/>
            <a:ext cx="3998910" cy="4525963"/>
          </a:xfrm>
        </p:spPr>
      </p:pic>
      <p:pic>
        <p:nvPicPr>
          <p:cNvPr id="5" name="Content Placeholder 3" descr="model_f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602844"/>
            <a:ext cx="4286248" cy="585476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nb-NO" dirty="0" smtClean="0"/>
              <a:t>1. Well Preformance Curves</a:t>
            </a:r>
            <a:endParaRPr lang="nb-NO" dirty="0"/>
          </a:p>
        </p:txBody>
      </p:sp>
      <p:pic>
        <p:nvPicPr>
          <p:cNvPr id="4" name="Content Placeholder 3" descr="WPC_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8579749" cy="55007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de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1845" y="714375"/>
            <a:ext cx="3998910" cy="4525963"/>
          </a:xfrm>
        </p:spPr>
      </p:pic>
      <p:pic>
        <p:nvPicPr>
          <p:cNvPr id="5" name="Content Placeholder 3" descr="model_f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602844"/>
            <a:ext cx="4286248" cy="58547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77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Optimization of Oil Production</vt:lpstr>
      <vt:lpstr>introduction</vt:lpstr>
      <vt:lpstr>Troll west rig</vt:lpstr>
      <vt:lpstr>Why Relevant?</vt:lpstr>
      <vt:lpstr>Project:</vt:lpstr>
      <vt:lpstr>Slide 6</vt:lpstr>
      <vt:lpstr>Slide 7</vt:lpstr>
      <vt:lpstr>1. Well Preformance Curves</vt:lpstr>
      <vt:lpstr>Slide 9</vt:lpstr>
      <vt:lpstr>3. Pressuredrop Relations</vt:lpstr>
      <vt:lpstr>Optimization</vt:lpstr>
      <vt:lpstr>Objective Function</vt:lpstr>
      <vt:lpstr>Result: Optimal Well Pressures</vt:lpstr>
      <vt:lpstr>Effect of disturbance?</vt:lpstr>
      <vt:lpstr>Self-optimizing variables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Presentation 4  Scientific Communication for Engineers</dc:title>
  <dc:creator>Ane Cecilie Duus</dc:creator>
  <cp:lastModifiedBy>Ane Cecilie</cp:lastModifiedBy>
  <cp:revision>92</cp:revision>
  <dcterms:created xsi:type="dcterms:W3CDTF">2012-10-30T17:35:03Z</dcterms:created>
  <dcterms:modified xsi:type="dcterms:W3CDTF">2012-12-13T09:59:07Z</dcterms:modified>
</cp:coreProperties>
</file>