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9"/>
  </p:notesMasterIdLst>
  <p:handoutMasterIdLst>
    <p:handoutMasterId r:id="rId10"/>
  </p:handoutMasterIdLst>
  <p:sldIdLst>
    <p:sldId id="273" r:id="rId3"/>
    <p:sldId id="280" r:id="rId4"/>
    <p:sldId id="274" r:id="rId5"/>
    <p:sldId id="281" r:id="rId6"/>
    <p:sldId id="282" r:id="rId7"/>
    <p:sldId id="283" r:id="rId8"/>
  </p:sldIdLst>
  <p:sldSz cx="9144000" cy="6858000" type="screen4x3"/>
  <p:notesSz cx="7315200" cy="96012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Unicode MS" charset="0"/>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Unicode MS" charset="0"/>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Unicode MS" charset="0"/>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Unicode MS" charset="0"/>
      </a:defRPr>
    </a:lvl5pPr>
    <a:lvl6pPr marL="2286000" algn="l" defTabSz="914400" rtl="0" eaLnBrk="1" latinLnBrk="0" hangingPunct="1">
      <a:defRPr kern="1200">
        <a:solidFill>
          <a:schemeClr val="bg1"/>
        </a:solidFill>
        <a:latin typeface="Arial" charset="0"/>
        <a:ea typeface="+mn-ea"/>
        <a:cs typeface="Arial Unicode MS" charset="0"/>
      </a:defRPr>
    </a:lvl6pPr>
    <a:lvl7pPr marL="2743200" algn="l" defTabSz="914400" rtl="0" eaLnBrk="1" latinLnBrk="0" hangingPunct="1">
      <a:defRPr kern="1200">
        <a:solidFill>
          <a:schemeClr val="bg1"/>
        </a:solidFill>
        <a:latin typeface="Arial" charset="0"/>
        <a:ea typeface="+mn-ea"/>
        <a:cs typeface="Arial Unicode MS" charset="0"/>
      </a:defRPr>
    </a:lvl7pPr>
    <a:lvl8pPr marL="3200400" algn="l" defTabSz="914400" rtl="0" eaLnBrk="1" latinLnBrk="0" hangingPunct="1">
      <a:defRPr kern="1200">
        <a:solidFill>
          <a:schemeClr val="bg1"/>
        </a:solidFill>
        <a:latin typeface="Arial" charset="0"/>
        <a:ea typeface="+mn-ea"/>
        <a:cs typeface="Arial Unicode MS" charset="0"/>
      </a:defRPr>
    </a:lvl8pPr>
    <a:lvl9pPr marL="3657600" algn="l" defTabSz="914400" rtl="0" eaLnBrk="1" latinLnBrk="0" hangingPunct="1">
      <a:defRPr kern="1200">
        <a:solidFill>
          <a:schemeClr val="bg1"/>
        </a:solidFill>
        <a:latin typeface="Arial" charset="0"/>
        <a:ea typeface="+mn-ea"/>
        <a:cs typeface="Arial Unicode M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1" d="100"/>
          <a:sy n="111" d="100"/>
        </p:scale>
        <p:origin x="-984" y="-22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271"/>
        <p:guide pos="270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578" cy="4794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911" y="0"/>
            <a:ext cx="3169578" cy="479445"/>
          </a:xfrm>
          <a:prstGeom prst="rect">
            <a:avLst/>
          </a:prstGeom>
        </p:spPr>
        <p:txBody>
          <a:bodyPr vert="horz" lIns="91440" tIns="45720" rIns="91440" bIns="45720" rtlCol="0"/>
          <a:lstStyle>
            <a:lvl1pPr algn="r">
              <a:defRPr sz="1200"/>
            </a:lvl1pPr>
          </a:lstStyle>
          <a:p>
            <a:fld id="{4762FC1B-4BED-4DE5-9A4A-510F0E55674C}" type="datetimeFigureOut">
              <a:rPr lang="en-US" smtClean="0"/>
              <a:pPr/>
              <a:t>1/4/2018</a:t>
            </a:fld>
            <a:endParaRPr lang="en-US"/>
          </a:p>
        </p:txBody>
      </p:sp>
      <p:sp>
        <p:nvSpPr>
          <p:cNvPr id="4" name="Footer Placeholder 3"/>
          <p:cNvSpPr>
            <a:spLocks noGrp="1"/>
          </p:cNvSpPr>
          <p:nvPr>
            <p:ph type="ftr" sz="quarter" idx="2"/>
          </p:nvPr>
        </p:nvSpPr>
        <p:spPr>
          <a:xfrm>
            <a:off x="1" y="9120219"/>
            <a:ext cx="3169578" cy="4794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911" y="9120219"/>
            <a:ext cx="3169578" cy="479445"/>
          </a:xfrm>
          <a:prstGeom prst="rect">
            <a:avLst/>
          </a:prstGeom>
        </p:spPr>
        <p:txBody>
          <a:bodyPr vert="horz" lIns="91440" tIns="45720" rIns="91440" bIns="45720" rtlCol="0" anchor="b"/>
          <a:lstStyle>
            <a:lvl1pPr algn="r">
              <a:defRPr sz="1200"/>
            </a:lvl1pPr>
          </a:lstStyle>
          <a:p>
            <a:fld id="{47DE8420-D4AB-456D-8570-B41214BE6A3B}" type="slidenum">
              <a:rPr lang="en-US" smtClean="0"/>
              <a:pPr/>
              <a:t>‹#›</a:t>
            </a:fld>
            <a:endParaRPr lang="en-US"/>
          </a:p>
        </p:txBody>
      </p:sp>
    </p:spTree>
    <p:extLst>
      <p:ext uri="{BB962C8B-B14F-4D97-AF65-F5344CB8AC3E}">
        <p14:creationId xmlns:p14="http://schemas.microsoft.com/office/powerpoint/2010/main" val="1177207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1" y="0"/>
            <a:ext cx="7315200" cy="9601200"/>
          </a:xfrm>
          <a:prstGeom prst="roundRect">
            <a:avLst>
              <a:gd name="adj" fmla="val 23"/>
            </a:avLst>
          </a:prstGeom>
          <a:solidFill>
            <a:srgbClr val="FFFFFF"/>
          </a:solidFill>
          <a:ln w="9525">
            <a:noFill/>
            <a:round/>
            <a:headEnd/>
            <a:tailEnd/>
          </a:ln>
          <a:effectLst/>
        </p:spPr>
        <p:txBody>
          <a:bodyPr wrap="none" lIns="106838" tIns="53419" rIns="106838" bIns="53419" anchor="ctr"/>
          <a:lstStyle/>
          <a:p>
            <a:endParaRPr lang="en-US"/>
          </a:p>
        </p:txBody>
      </p:sp>
      <p:sp>
        <p:nvSpPr>
          <p:cNvPr id="3074" name="Rectangle 2"/>
          <p:cNvSpPr>
            <a:spLocks noGrp="1" noChangeArrowheads="1"/>
          </p:cNvSpPr>
          <p:nvPr>
            <p:ph type="hdr"/>
          </p:nvPr>
        </p:nvSpPr>
        <p:spPr bwMode="auto">
          <a:xfrm>
            <a:off x="1" y="0"/>
            <a:ext cx="3166340" cy="477807"/>
          </a:xfrm>
          <a:prstGeom prst="rect">
            <a:avLst/>
          </a:prstGeom>
          <a:noFill/>
          <a:ln w="9525">
            <a:noFill/>
            <a:round/>
            <a:headEnd/>
            <a:tailEnd/>
          </a:ln>
          <a:effectLst/>
        </p:spPr>
        <p:txBody>
          <a:bodyPr vert="horz" wrap="square" lIns="95061" tIns="48372" rIns="95061" bIns="48372" numCol="1" anchor="t" anchorCtr="0" compatLnSpc="1">
            <a:prstTxWarp prst="textNoShape">
              <a:avLst/>
            </a:prstTxWarp>
          </a:bodyPr>
          <a:lstStyle>
            <a:lvl1pPr>
              <a:lnSpc>
                <a:spcPct val="95000"/>
              </a:lnSpc>
              <a:tabLst>
                <a:tab pos="0" algn="l"/>
                <a:tab pos="1068385" algn="l"/>
                <a:tab pos="2136770" algn="l"/>
                <a:tab pos="3205155" algn="l"/>
                <a:tab pos="4273540" algn="l"/>
                <a:tab pos="5341925" algn="l"/>
                <a:tab pos="6410310" algn="l"/>
                <a:tab pos="7478695" algn="l"/>
                <a:tab pos="8547080" algn="l"/>
                <a:tab pos="9615465" algn="l"/>
                <a:tab pos="10683850" algn="l"/>
                <a:tab pos="11752235" algn="l"/>
              </a:tabLst>
              <a:defRPr sz="1200">
                <a:solidFill>
                  <a:srgbClr val="000000"/>
                </a:solidFill>
                <a:latin typeface="Times New Roman" pitchFamily="16" charset="0"/>
              </a:defRPr>
            </a:lvl1pPr>
          </a:lstStyle>
          <a:p>
            <a:endParaRPr lang="en-US"/>
          </a:p>
        </p:txBody>
      </p:sp>
      <p:sp>
        <p:nvSpPr>
          <p:cNvPr id="3075" name="Rectangle 3"/>
          <p:cNvSpPr>
            <a:spLocks noGrp="1" noChangeArrowheads="1"/>
          </p:cNvSpPr>
          <p:nvPr>
            <p:ph type="dt"/>
          </p:nvPr>
        </p:nvSpPr>
        <p:spPr bwMode="auto">
          <a:xfrm>
            <a:off x="4148861" y="0"/>
            <a:ext cx="3166340" cy="477807"/>
          </a:xfrm>
          <a:prstGeom prst="rect">
            <a:avLst/>
          </a:prstGeom>
          <a:noFill/>
          <a:ln w="9525">
            <a:noFill/>
            <a:round/>
            <a:headEnd/>
            <a:tailEnd/>
          </a:ln>
          <a:effectLst/>
        </p:spPr>
        <p:txBody>
          <a:bodyPr vert="horz" wrap="square" lIns="95061" tIns="48372" rIns="95061" bIns="48372" numCol="1" anchor="t" anchorCtr="0" compatLnSpc="1">
            <a:prstTxWarp prst="textNoShape">
              <a:avLst/>
            </a:prstTxWarp>
          </a:bodyPr>
          <a:lstStyle>
            <a:lvl1pPr algn="r">
              <a:lnSpc>
                <a:spcPct val="95000"/>
              </a:lnSpc>
              <a:tabLst>
                <a:tab pos="0" algn="l"/>
                <a:tab pos="1068385" algn="l"/>
                <a:tab pos="2136770" algn="l"/>
                <a:tab pos="3205155" algn="l"/>
                <a:tab pos="4273540" algn="l"/>
                <a:tab pos="5341925" algn="l"/>
                <a:tab pos="6410310" algn="l"/>
                <a:tab pos="7478695" algn="l"/>
                <a:tab pos="8547080" algn="l"/>
                <a:tab pos="9615465" algn="l"/>
                <a:tab pos="10683850" algn="l"/>
                <a:tab pos="11752235" algn="l"/>
              </a:tabLst>
              <a:defRPr sz="1200">
                <a:solidFill>
                  <a:srgbClr val="000000"/>
                </a:solidFill>
                <a:latin typeface="Times New Roman" pitchFamily="16" charset="0"/>
              </a:defRPr>
            </a:lvl1pPr>
          </a:lstStyle>
          <a:p>
            <a:endParaRPr lang="en-US"/>
          </a:p>
        </p:txBody>
      </p:sp>
      <p:sp>
        <p:nvSpPr>
          <p:cNvPr id="3076" name="Rectangle 4"/>
          <p:cNvSpPr>
            <a:spLocks noGrp="1" noRot="1" noChangeAspect="1" noChangeArrowheads="1"/>
          </p:cNvSpPr>
          <p:nvPr>
            <p:ph type="sldImg"/>
          </p:nvPr>
        </p:nvSpPr>
        <p:spPr bwMode="auto">
          <a:xfrm>
            <a:off x="1263650" y="723900"/>
            <a:ext cx="4789488" cy="3592513"/>
          </a:xfrm>
          <a:prstGeom prst="rect">
            <a:avLst/>
          </a:prstGeom>
          <a:noFill/>
          <a:ln w="9525">
            <a:noFill/>
            <a:round/>
            <a:headEnd/>
            <a:tailEnd/>
          </a:ln>
          <a:effectLst/>
        </p:spPr>
      </p:sp>
      <p:sp>
        <p:nvSpPr>
          <p:cNvPr id="3077" name="Rectangle 5"/>
          <p:cNvSpPr>
            <a:spLocks noGrp="1" noChangeArrowheads="1"/>
          </p:cNvSpPr>
          <p:nvPr>
            <p:ph type="body"/>
          </p:nvPr>
        </p:nvSpPr>
        <p:spPr bwMode="auto">
          <a:xfrm>
            <a:off x="974566" y="4559895"/>
            <a:ext cx="5366071" cy="431648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3078" name="Rectangle 6"/>
          <p:cNvSpPr>
            <a:spLocks noGrp="1" noChangeArrowheads="1"/>
          </p:cNvSpPr>
          <p:nvPr>
            <p:ph type="ftr"/>
          </p:nvPr>
        </p:nvSpPr>
        <p:spPr bwMode="auto">
          <a:xfrm>
            <a:off x="1" y="9117985"/>
            <a:ext cx="3166340" cy="477806"/>
          </a:xfrm>
          <a:prstGeom prst="rect">
            <a:avLst/>
          </a:prstGeom>
          <a:noFill/>
          <a:ln w="9525">
            <a:noFill/>
            <a:round/>
            <a:headEnd/>
            <a:tailEnd/>
          </a:ln>
          <a:effectLst/>
        </p:spPr>
        <p:txBody>
          <a:bodyPr vert="horz" wrap="square" lIns="95061" tIns="48372" rIns="95061" bIns="48372" numCol="1" anchor="b" anchorCtr="0" compatLnSpc="1">
            <a:prstTxWarp prst="textNoShape">
              <a:avLst/>
            </a:prstTxWarp>
          </a:bodyPr>
          <a:lstStyle>
            <a:lvl1pPr>
              <a:lnSpc>
                <a:spcPct val="95000"/>
              </a:lnSpc>
              <a:tabLst>
                <a:tab pos="0" algn="l"/>
                <a:tab pos="1068385" algn="l"/>
                <a:tab pos="2136770" algn="l"/>
                <a:tab pos="3205155" algn="l"/>
                <a:tab pos="4273540" algn="l"/>
                <a:tab pos="5341925" algn="l"/>
                <a:tab pos="6410310" algn="l"/>
                <a:tab pos="7478695" algn="l"/>
                <a:tab pos="8547080" algn="l"/>
                <a:tab pos="9615465" algn="l"/>
                <a:tab pos="10683850" algn="l"/>
                <a:tab pos="11752235" algn="l"/>
              </a:tabLst>
              <a:defRPr sz="1200">
                <a:solidFill>
                  <a:srgbClr val="000000"/>
                </a:solidFill>
                <a:latin typeface="Times New Roman" pitchFamily="16" charset="0"/>
              </a:defRPr>
            </a:lvl1pPr>
          </a:lstStyle>
          <a:p>
            <a:endParaRPr lang="en-US"/>
          </a:p>
        </p:txBody>
      </p:sp>
      <p:sp>
        <p:nvSpPr>
          <p:cNvPr id="3079" name="Rectangle 7"/>
          <p:cNvSpPr>
            <a:spLocks noGrp="1" noChangeArrowheads="1"/>
          </p:cNvSpPr>
          <p:nvPr>
            <p:ph type="sldNum"/>
          </p:nvPr>
        </p:nvSpPr>
        <p:spPr bwMode="auto">
          <a:xfrm>
            <a:off x="4148861" y="9117985"/>
            <a:ext cx="3166340" cy="477806"/>
          </a:xfrm>
          <a:prstGeom prst="rect">
            <a:avLst/>
          </a:prstGeom>
          <a:noFill/>
          <a:ln w="9525">
            <a:noFill/>
            <a:round/>
            <a:headEnd/>
            <a:tailEnd/>
          </a:ln>
          <a:effectLst/>
        </p:spPr>
        <p:txBody>
          <a:bodyPr vert="horz" wrap="square" lIns="95061" tIns="48372" rIns="95061" bIns="48372" numCol="1" anchor="b" anchorCtr="0" compatLnSpc="1">
            <a:prstTxWarp prst="textNoShape">
              <a:avLst/>
            </a:prstTxWarp>
          </a:bodyPr>
          <a:lstStyle>
            <a:lvl1pPr algn="r">
              <a:lnSpc>
                <a:spcPct val="95000"/>
              </a:lnSpc>
              <a:tabLst>
                <a:tab pos="0" algn="l"/>
                <a:tab pos="1068385" algn="l"/>
                <a:tab pos="2136770" algn="l"/>
                <a:tab pos="3205155" algn="l"/>
                <a:tab pos="4273540" algn="l"/>
                <a:tab pos="5341925" algn="l"/>
                <a:tab pos="6410310" algn="l"/>
                <a:tab pos="7478695" algn="l"/>
                <a:tab pos="8547080" algn="l"/>
                <a:tab pos="9615465" algn="l"/>
                <a:tab pos="10683850" algn="l"/>
                <a:tab pos="11752235" algn="l"/>
              </a:tabLst>
              <a:defRPr sz="1200">
                <a:solidFill>
                  <a:srgbClr val="000000"/>
                </a:solidFill>
                <a:latin typeface="Times New Roman" pitchFamily="16" charset="0"/>
              </a:defRPr>
            </a:lvl1pPr>
          </a:lstStyle>
          <a:p>
            <a:fld id="{EE7EE43E-D025-4F18-A6D9-2A08B533C0D8}" type="slidenum">
              <a:rPr lang="en-US"/>
              <a:pPr/>
              <a:t>‹#›</a:t>
            </a:fld>
            <a:endParaRPr lang="en-US"/>
          </a:p>
        </p:txBody>
      </p:sp>
    </p:spTree>
    <p:extLst>
      <p:ext uri="{BB962C8B-B14F-4D97-AF65-F5344CB8AC3E}">
        <p14:creationId xmlns:p14="http://schemas.microsoft.com/office/powerpoint/2010/main" val="264346282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29300873-9EA4-47C3-9B56-AC1C13B048D6}" type="slidenum">
              <a:rPr lang="en-US"/>
              <a:pPr/>
              <a:t>1</a:t>
            </a:fld>
            <a:endParaRPr lang="en-US"/>
          </a:p>
        </p:txBody>
      </p:sp>
      <p:sp>
        <p:nvSpPr>
          <p:cNvPr id="13313" name="Text Box 1"/>
          <p:cNvSpPr txBox="1">
            <a:spLocks noChangeArrowheads="1"/>
          </p:cNvSpPr>
          <p:nvPr/>
        </p:nvSpPr>
        <p:spPr bwMode="auto">
          <a:xfrm>
            <a:off x="1016333" y="723022"/>
            <a:ext cx="5286515" cy="3595266"/>
          </a:xfrm>
          <a:prstGeom prst="rect">
            <a:avLst/>
          </a:prstGeom>
          <a:solidFill>
            <a:srgbClr val="FFFFFF"/>
          </a:solidFill>
          <a:ln w="9525">
            <a:solidFill>
              <a:srgbClr val="000000"/>
            </a:solidFill>
            <a:miter lim="800000"/>
            <a:headEnd/>
            <a:tailEnd/>
          </a:ln>
          <a:effectLst/>
        </p:spPr>
        <p:txBody>
          <a:bodyPr wrap="none" lIns="106838" tIns="53419" rIns="106838" bIns="53419" anchor="ctr"/>
          <a:lstStyle/>
          <a:p>
            <a:endParaRPr lang="en-US"/>
          </a:p>
        </p:txBody>
      </p:sp>
      <p:sp>
        <p:nvSpPr>
          <p:cNvPr id="13314" name="Rectangle 2"/>
          <p:cNvSpPr txBox="1">
            <a:spLocks noGrp="1" noChangeArrowheads="1"/>
          </p:cNvSpPr>
          <p:nvPr>
            <p:ph type="body"/>
          </p:nvPr>
        </p:nvSpPr>
        <p:spPr bwMode="auto">
          <a:xfrm>
            <a:off x="974565" y="4559894"/>
            <a:ext cx="5368061" cy="4318286"/>
          </a:xfrm>
          <a:prstGeom prst="rect">
            <a:avLst/>
          </a:prstGeom>
          <a:noFill/>
          <a:ln>
            <a:round/>
            <a:headEnd/>
            <a:tailEnd/>
          </a:ln>
        </p:spPr>
        <p:txBody>
          <a:bodyPr wrap="none" lIns="106838" tIns="53419" rIns="106838" bIns="53419"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29300873-9EA4-47C3-9B56-AC1C13B048D6}" type="slidenum">
              <a:rPr lang="en-US"/>
              <a:pPr/>
              <a:t>2</a:t>
            </a:fld>
            <a:endParaRPr lang="en-US"/>
          </a:p>
        </p:txBody>
      </p:sp>
      <p:sp>
        <p:nvSpPr>
          <p:cNvPr id="13313" name="Text Box 1"/>
          <p:cNvSpPr txBox="1">
            <a:spLocks noChangeArrowheads="1"/>
          </p:cNvSpPr>
          <p:nvPr/>
        </p:nvSpPr>
        <p:spPr bwMode="auto">
          <a:xfrm>
            <a:off x="1016333" y="723022"/>
            <a:ext cx="5286515" cy="3595266"/>
          </a:xfrm>
          <a:prstGeom prst="rect">
            <a:avLst/>
          </a:prstGeom>
          <a:solidFill>
            <a:srgbClr val="FFFFFF"/>
          </a:solidFill>
          <a:ln w="9525">
            <a:solidFill>
              <a:srgbClr val="000000"/>
            </a:solidFill>
            <a:miter lim="800000"/>
            <a:headEnd/>
            <a:tailEnd/>
          </a:ln>
          <a:effectLst/>
        </p:spPr>
        <p:txBody>
          <a:bodyPr wrap="none" lIns="106838" tIns="53419" rIns="106838" bIns="53419" anchor="ctr"/>
          <a:lstStyle/>
          <a:p>
            <a:endParaRPr lang="en-US"/>
          </a:p>
        </p:txBody>
      </p:sp>
      <p:sp>
        <p:nvSpPr>
          <p:cNvPr id="13314" name="Rectangle 2"/>
          <p:cNvSpPr txBox="1">
            <a:spLocks noGrp="1" noChangeArrowheads="1"/>
          </p:cNvSpPr>
          <p:nvPr>
            <p:ph type="body"/>
          </p:nvPr>
        </p:nvSpPr>
        <p:spPr bwMode="auto">
          <a:xfrm>
            <a:off x="974565" y="4559894"/>
            <a:ext cx="5368061" cy="4318286"/>
          </a:xfrm>
          <a:prstGeom prst="rect">
            <a:avLst/>
          </a:prstGeom>
          <a:noFill/>
          <a:ln>
            <a:round/>
            <a:headEnd/>
            <a:tailEnd/>
          </a:ln>
        </p:spPr>
        <p:txBody>
          <a:bodyPr wrap="none" lIns="106838" tIns="53419" rIns="106838" bIns="53419"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29300873-9EA4-47C3-9B56-AC1C13B048D6}" type="slidenum">
              <a:rPr lang="en-US"/>
              <a:pPr/>
              <a:t>3</a:t>
            </a:fld>
            <a:endParaRPr lang="en-US"/>
          </a:p>
        </p:txBody>
      </p:sp>
      <p:sp>
        <p:nvSpPr>
          <p:cNvPr id="13313" name="Text Box 1"/>
          <p:cNvSpPr txBox="1">
            <a:spLocks noChangeArrowheads="1"/>
          </p:cNvSpPr>
          <p:nvPr/>
        </p:nvSpPr>
        <p:spPr bwMode="auto">
          <a:xfrm>
            <a:off x="1016333" y="723022"/>
            <a:ext cx="5286515" cy="3595266"/>
          </a:xfrm>
          <a:prstGeom prst="rect">
            <a:avLst/>
          </a:prstGeom>
          <a:solidFill>
            <a:srgbClr val="FFFFFF"/>
          </a:solidFill>
          <a:ln w="9525">
            <a:solidFill>
              <a:srgbClr val="000000"/>
            </a:solidFill>
            <a:miter lim="800000"/>
            <a:headEnd/>
            <a:tailEnd/>
          </a:ln>
          <a:effectLst/>
        </p:spPr>
        <p:txBody>
          <a:bodyPr wrap="none" lIns="106838" tIns="53419" rIns="106838" bIns="53419" anchor="ctr"/>
          <a:lstStyle/>
          <a:p>
            <a:endParaRPr lang="en-US"/>
          </a:p>
        </p:txBody>
      </p:sp>
      <p:sp>
        <p:nvSpPr>
          <p:cNvPr id="13314" name="Rectangle 2"/>
          <p:cNvSpPr txBox="1">
            <a:spLocks noGrp="1" noChangeArrowheads="1"/>
          </p:cNvSpPr>
          <p:nvPr>
            <p:ph type="body"/>
          </p:nvPr>
        </p:nvSpPr>
        <p:spPr bwMode="auto">
          <a:xfrm>
            <a:off x="974565" y="4559894"/>
            <a:ext cx="5368061" cy="4318286"/>
          </a:xfrm>
          <a:prstGeom prst="rect">
            <a:avLst/>
          </a:prstGeom>
          <a:noFill/>
          <a:ln>
            <a:round/>
            <a:headEnd/>
            <a:tailEnd/>
          </a:ln>
        </p:spPr>
        <p:txBody>
          <a:bodyPr wrap="none" lIns="106838" tIns="53419" rIns="106838" bIns="53419"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29300873-9EA4-47C3-9B56-AC1C13B048D6}" type="slidenum">
              <a:rPr lang="en-US"/>
              <a:pPr/>
              <a:t>4</a:t>
            </a:fld>
            <a:endParaRPr lang="en-US"/>
          </a:p>
        </p:txBody>
      </p:sp>
      <p:sp>
        <p:nvSpPr>
          <p:cNvPr id="13313" name="Text Box 1"/>
          <p:cNvSpPr txBox="1">
            <a:spLocks noChangeArrowheads="1"/>
          </p:cNvSpPr>
          <p:nvPr/>
        </p:nvSpPr>
        <p:spPr bwMode="auto">
          <a:xfrm>
            <a:off x="1016333" y="723022"/>
            <a:ext cx="5286515" cy="3595266"/>
          </a:xfrm>
          <a:prstGeom prst="rect">
            <a:avLst/>
          </a:prstGeom>
          <a:solidFill>
            <a:srgbClr val="FFFFFF"/>
          </a:solidFill>
          <a:ln w="9525">
            <a:solidFill>
              <a:srgbClr val="000000"/>
            </a:solidFill>
            <a:miter lim="800000"/>
            <a:headEnd/>
            <a:tailEnd/>
          </a:ln>
          <a:effectLst/>
        </p:spPr>
        <p:txBody>
          <a:bodyPr wrap="none" lIns="106838" tIns="53419" rIns="106838" bIns="53419" anchor="ctr"/>
          <a:lstStyle/>
          <a:p>
            <a:endParaRPr lang="en-US"/>
          </a:p>
        </p:txBody>
      </p:sp>
      <p:sp>
        <p:nvSpPr>
          <p:cNvPr id="13314" name="Rectangle 2"/>
          <p:cNvSpPr txBox="1">
            <a:spLocks noGrp="1" noChangeArrowheads="1"/>
          </p:cNvSpPr>
          <p:nvPr>
            <p:ph type="body"/>
          </p:nvPr>
        </p:nvSpPr>
        <p:spPr bwMode="auto">
          <a:xfrm>
            <a:off x="974565" y="4559894"/>
            <a:ext cx="5368061" cy="4318286"/>
          </a:xfrm>
          <a:prstGeom prst="rect">
            <a:avLst/>
          </a:prstGeom>
          <a:noFill/>
          <a:ln>
            <a:round/>
            <a:headEnd/>
            <a:tailEnd/>
          </a:ln>
        </p:spPr>
        <p:txBody>
          <a:bodyPr wrap="none" lIns="106838" tIns="53419" rIns="106838" bIns="53419"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29300873-9EA4-47C3-9B56-AC1C13B048D6}" type="slidenum">
              <a:rPr lang="en-US"/>
              <a:pPr/>
              <a:t>5</a:t>
            </a:fld>
            <a:endParaRPr lang="en-US"/>
          </a:p>
        </p:txBody>
      </p:sp>
      <p:sp>
        <p:nvSpPr>
          <p:cNvPr id="13313" name="Text Box 1"/>
          <p:cNvSpPr txBox="1">
            <a:spLocks noChangeArrowheads="1"/>
          </p:cNvSpPr>
          <p:nvPr/>
        </p:nvSpPr>
        <p:spPr bwMode="auto">
          <a:xfrm>
            <a:off x="1016333" y="723022"/>
            <a:ext cx="5286515" cy="3595266"/>
          </a:xfrm>
          <a:prstGeom prst="rect">
            <a:avLst/>
          </a:prstGeom>
          <a:solidFill>
            <a:srgbClr val="FFFFFF"/>
          </a:solidFill>
          <a:ln w="9525">
            <a:solidFill>
              <a:srgbClr val="000000"/>
            </a:solidFill>
            <a:miter lim="800000"/>
            <a:headEnd/>
            <a:tailEnd/>
          </a:ln>
          <a:effectLst/>
        </p:spPr>
        <p:txBody>
          <a:bodyPr wrap="none" lIns="106838" tIns="53419" rIns="106838" bIns="53419" anchor="ctr"/>
          <a:lstStyle/>
          <a:p>
            <a:endParaRPr lang="en-US"/>
          </a:p>
        </p:txBody>
      </p:sp>
      <p:sp>
        <p:nvSpPr>
          <p:cNvPr id="13314" name="Rectangle 2"/>
          <p:cNvSpPr txBox="1">
            <a:spLocks noGrp="1" noChangeArrowheads="1"/>
          </p:cNvSpPr>
          <p:nvPr>
            <p:ph type="body"/>
          </p:nvPr>
        </p:nvSpPr>
        <p:spPr bwMode="auto">
          <a:xfrm>
            <a:off x="974565" y="4559894"/>
            <a:ext cx="5368061" cy="4318286"/>
          </a:xfrm>
          <a:prstGeom prst="rect">
            <a:avLst/>
          </a:prstGeom>
          <a:noFill/>
          <a:ln>
            <a:round/>
            <a:headEnd/>
            <a:tailEnd/>
          </a:ln>
        </p:spPr>
        <p:txBody>
          <a:bodyPr wrap="none" lIns="106838" tIns="53419" rIns="106838" bIns="53419"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29300873-9EA4-47C3-9B56-AC1C13B048D6}" type="slidenum">
              <a:rPr lang="en-US"/>
              <a:pPr/>
              <a:t>6</a:t>
            </a:fld>
            <a:endParaRPr lang="en-US"/>
          </a:p>
        </p:txBody>
      </p:sp>
      <p:sp>
        <p:nvSpPr>
          <p:cNvPr id="13313" name="Text Box 1"/>
          <p:cNvSpPr txBox="1">
            <a:spLocks noChangeArrowheads="1"/>
          </p:cNvSpPr>
          <p:nvPr/>
        </p:nvSpPr>
        <p:spPr bwMode="auto">
          <a:xfrm>
            <a:off x="1016333" y="723022"/>
            <a:ext cx="5286515" cy="3595266"/>
          </a:xfrm>
          <a:prstGeom prst="rect">
            <a:avLst/>
          </a:prstGeom>
          <a:solidFill>
            <a:srgbClr val="FFFFFF"/>
          </a:solidFill>
          <a:ln w="9525">
            <a:solidFill>
              <a:srgbClr val="000000"/>
            </a:solidFill>
            <a:miter lim="800000"/>
            <a:headEnd/>
            <a:tailEnd/>
          </a:ln>
          <a:effectLst/>
        </p:spPr>
        <p:txBody>
          <a:bodyPr wrap="none" lIns="106838" tIns="53419" rIns="106838" bIns="53419" anchor="ctr"/>
          <a:lstStyle/>
          <a:p>
            <a:endParaRPr lang="en-US"/>
          </a:p>
        </p:txBody>
      </p:sp>
      <p:sp>
        <p:nvSpPr>
          <p:cNvPr id="13314" name="Rectangle 2"/>
          <p:cNvSpPr txBox="1">
            <a:spLocks noGrp="1" noChangeArrowheads="1"/>
          </p:cNvSpPr>
          <p:nvPr>
            <p:ph type="body"/>
          </p:nvPr>
        </p:nvSpPr>
        <p:spPr bwMode="auto">
          <a:xfrm>
            <a:off x="974565" y="4559894"/>
            <a:ext cx="5368061" cy="4318286"/>
          </a:xfrm>
          <a:prstGeom prst="rect">
            <a:avLst/>
          </a:prstGeom>
          <a:noFill/>
          <a:ln>
            <a:round/>
            <a:headEnd/>
            <a:tailEnd/>
          </a:ln>
        </p:spPr>
        <p:txBody>
          <a:bodyPr wrap="none" lIns="106838" tIns="53419" rIns="106838" bIns="53419"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73050"/>
            <a:ext cx="2189163"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3050"/>
            <a:ext cx="641985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9226C4E9-AF75-4A46-9701-8B9568C25DD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FFCD045E-00CF-4A5B-B29B-3957B86F752A}"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2314BAC3-DAC1-41B3-AEC3-8B9D3B19EC44}"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ED92E173-020A-4AB3-B23E-4D83A2DAF47E}"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47FB4C68-9F00-4278-BDC4-F4C9773FEB5E}"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F04C7417-805B-48D6-8824-0638D5E6B49E}"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F3642D73-A695-4985-83C8-D40C168F6176}"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47DD1A3F-E092-4C5C-B589-3E683BAB86E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A2E484C1-3D4D-45E5-81A9-B8F5532E1924}"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892CB983-B89B-45CF-B993-3418815F32D1}"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0200"/>
            <a:ext cx="2057400" cy="4525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019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242E465-E858-40BD-B455-CC89805B7FF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838200"/>
            <a:ext cx="4303713" cy="5408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4713" y="838200"/>
            <a:ext cx="4305300" cy="5408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228600" y="838200"/>
            <a:ext cx="8761413" cy="54086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smtClean="0"/>
              <a:t>Klikk for å redigere formatet på disposisjonsteksten</a:t>
            </a:r>
          </a:p>
          <a:p>
            <a:pPr lvl="1"/>
            <a:r>
              <a:rPr lang="en-GB" smtClean="0"/>
              <a:t>Andre disposisjonsnivå</a:t>
            </a:r>
          </a:p>
          <a:p>
            <a:pPr lvl="2"/>
            <a:r>
              <a:rPr lang="en-GB" smtClean="0"/>
              <a:t>Tredje disposisjonsnivå</a:t>
            </a:r>
          </a:p>
          <a:p>
            <a:pPr lvl="3"/>
            <a:r>
              <a:rPr lang="en-GB" smtClean="0"/>
              <a:t>Fjerde disposisjonsnivå</a:t>
            </a:r>
          </a:p>
          <a:p>
            <a:pPr lvl="4"/>
            <a:r>
              <a:rPr lang="en-GB" smtClean="0"/>
              <a:t>Femte disposisjonsnivå</a:t>
            </a:r>
          </a:p>
          <a:p>
            <a:pPr lvl="4"/>
            <a:r>
              <a:rPr lang="en-GB" smtClean="0"/>
              <a:t>Sjette disposisjonsnivå</a:t>
            </a:r>
          </a:p>
          <a:p>
            <a:pPr lvl="4"/>
            <a:r>
              <a:rPr lang="en-GB" smtClean="0"/>
              <a:t>Sjuende disposisjonsnivå</a:t>
            </a:r>
          </a:p>
          <a:p>
            <a:pPr lvl="4"/>
            <a:r>
              <a:rPr lang="en-GB" smtClean="0"/>
              <a:t>Åttende disposisjonsnivå</a:t>
            </a:r>
          </a:p>
          <a:p>
            <a:pPr lvl="4"/>
            <a:r>
              <a:rPr lang="en-GB" smtClean="0"/>
              <a:t>Niende disposisjonsnivå</a:t>
            </a:r>
          </a:p>
        </p:txBody>
      </p:sp>
      <p:sp>
        <p:nvSpPr>
          <p:cNvPr id="1026" name="Text Box 2"/>
          <p:cNvSpPr txBox="1">
            <a:spLocks noChangeArrowheads="1"/>
          </p:cNvSpPr>
          <p:nvPr/>
        </p:nvSpPr>
        <p:spPr bwMode="auto">
          <a:xfrm>
            <a:off x="76200" y="6324600"/>
            <a:ext cx="838200" cy="458788"/>
          </a:xfrm>
          <a:prstGeom prst="rect">
            <a:avLst/>
          </a:prstGeom>
          <a:noFill/>
          <a:ln w="9525">
            <a:noFill/>
            <a:round/>
            <a:headEnd/>
            <a:tailEnd/>
          </a:ln>
          <a:effectLst/>
        </p:spPr>
        <p:txBody>
          <a:bodyPr wrap="none" anchor="ctr"/>
          <a:lstStyle/>
          <a:p>
            <a:endParaRPr lang="en-US"/>
          </a:p>
        </p:txBody>
      </p:sp>
      <p:sp>
        <p:nvSpPr>
          <p:cNvPr id="1027" name="Rectangle 3"/>
          <p:cNvSpPr>
            <a:spLocks noGrp="1" noChangeArrowheads="1"/>
          </p:cNvSpPr>
          <p:nvPr>
            <p:ph type="title"/>
          </p:nvPr>
        </p:nvSpPr>
        <p:spPr bwMode="auto">
          <a:xfrm>
            <a:off x="457200" y="273050"/>
            <a:ext cx="8228013" cy="1143000"/>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Klikk for å redigere titteltekstformatet</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49263" rtl="0" eaLnBrk="0" fontAlgn="base" hangingPunct="0">
        <a:lnSpc>
          <a:spcPct val="117000"/>
        </a:lnSpc>
        <a:spcBef>
          <a:spcPct val="0"/>
        </a:spcBef>
        <a:spcAft>
          <a:spcPct val="0"/>
        </a:spcAft>
        <a:buClr>
          <a:srgbClr val="000000"/>
        </a:buClr>
        <a:buSzPct val="100000"/>
        <a:buFont typeface="Times New Roman" pitchFamily="16" charset="0"/>
        <a:defRPr sz="2800">
          <a:solidFill>
            <a:srgbClr val="003399"/>
          </a:solidFill>
          <a:latin typeface="+mj-lt"/>
          <a:ea typeface="+mj-ea"/>
          <a:cs typeface="+mj-cs"/>
        </a:defRPr>
      </a:lvl1pPr>
      <a:lvl2pPr marL="742950" indent="-285750" algn="l" defTabSz="449263" rtl="0" eaLnBrk="0" fontAlgn="base" hangingPunct="0">
        <a:lnSpc>
          <a:spcPct val="117000"/>
        </a:lnSpc>
        <a:spcBef>
          <a:spcPct val="0"/>
        </a:spcBef>
        <a:spcAft>
          <a:spcPct val="0"/>
        </a:spcAft>
        <a:buClr>
          <a:srgbClr val="000000"/>
        </a:buClr>
        <a:buSzPct val="100000"/>
        <a:buFont typeface="Times New Roman" pitchFamily="16" charset="0"/>
        <a:defRPr sz="2800">
          <a:solidFill>
            <a:srgbClr val="003399"/>
          </a:solidFill>
          <a:latin typeface="Comic Sans MS" pitchFamily="64" charset="0"/>
          <a:cs typeface="Arial Unicode MS" charset="0"/>
        </a:defRPr>
      </a:lvl2pPr>
      <a:lvl3pPr marL="1143000" indent="-228600" algn="l" defTabSz="449263" rtl="0" eaLnBrk="0" fontAlgn="base" hangingPunct="0">
        <a:lnSpc>
          <a:spcPct val="117000"/>
        </a:lnSpc>
        <a:spcBef>
          <a:spcPct val="0"/>
        </a:spcBef>
        <a:spcAft>
          <a:spcPct val="0"/>
        </a:spcAft>
        <a:buClr>
          <a:srgbClr val="000000"/>
        </a:buClr>
        <a:buSzPct val="100000"/>
        <a:buFont typeface="Times New Roman" pitchFamily="16" charset="0"/>
        <a:defRPr sz="2800">
          <a:solidFill>
            <a:srgbClr val="003399"/>
          </a:solidFill>
          <a:latin typeface="Comic Sans MS" pitchFamily="64" charset="0"/>
          <a:cs typeface="Arial Unicode MS" charset="0"/>
        </a:defRPr>
      </a:lvl3pPr>
      <a:lvl4pPr marL="1600200" indent="-228600" algn="l" defTabSz="449263" rtl="0" eaLnBrk="0" fontAlgn="base" hangingPunct="0">
        <a:lnSpc>
          <a:spcPct val="117000"/>
        </a:lnSpc>
        <a:spcBef>
          <a:spcPct val="0"/>
        </a:spcBef>
        <a:spcAft>
          <a:spcPct val="0"/>
        </a:spcAft>
        <a:buClr>
          <a:srgbClr val="000000"/>
        </a:buClr>
        <a:buSzPct val="100000"/>
        <a:buFont typeface="Times New Roman" pitchFamily="16" charset="0"/>
        <a:defRPr sz="2800">
          <a:solidFill>
            <a:srgbClr val="003399"/>
          </a:solidFill>
          <a:latin typeface="Comic Sans MS" pitchFamily="64" charset="0"/>
          <a:cs typeface="Arial Unicode MS" charset="0"/>
        </a:defRPr>
      </a:lvl4pPr>
      <a:lvl5pPr marL="2057400" indent="-228600" algn="l" defTabSz="449263" rtl="0" eaLnBrk="0" fontAlgn="base" hangingPunct="0">
        <a:lnSpc>
          <a:spcPct val="117000"/>
        </a:lnSpc>
        <a:spcBef>
          <a:spcPct val="0"/>
        </a:spcBef>
        <a:spcAft>
          <a:spcPct val="0"/>
        </a:spcAft>
        <a:buClr>
          <a:srgbClr val="000000"/>
        </a:buClr>
        <a:buSzPct val="100000"/>
        <a:buFont typeface="Times New Roman" pitchFamily="16" charset="0"/>
        <a:defRPr sz="2800">
          <a:solidFill>
            <a:srgbClr val="003399"/>
          </a:solidFill>
          <a:latin typeface="Comic Sans MS" pitchFamily="64" charset="0"/>
          <a:cs typeface="Arial Unicode MS" charset="0"/>
        </a:defRPr>
      </a:lvl5pPr>
      <a:lvl6pPr marL="2514600" indent="-228600" algn="l" defTabSz="449263" rtl="0" eaLnBrk="0" fontAlgn="base" hangingPunct="0">
        <a:lnSpc>
          <a:spcPct val="117000"/>
        </a:lnSpc>
        <a:spcBef>
          <a:spcPct val="0"/>
        </a:spcBef>
        <a:spcAft>
          <a:spcPct val="0"/>
        </a:spcAft>
        <a:buClr>
          <a:srgbClr val="000000"/>
        </a:buClr>
        <a:buSzPct val="100000"/>
        <a:buFont typeface="Times New Roman" pitchFamily="16" charset="0"/>
        <a:defRPr sz="2800">
          <a:solidFill>
            <a:srgbClr val="003399"/>
          </a:solidFill>
          <a:latin typeface="Comic Sans MS" pitchFamily="64" charset="0"/>
          <a:cs typeface="Arial Unicode MS" charset="0"/>
        </a:defRPr>
      </a:lvl6pPr>
      <a:lvl7pPr marL="2971800" indent="-228600" algn="l" defTabSz="449263" rtl="0" eaLnBrk="0" fontAlgn="base" hangingPunct="0">
        <a:lnSpc>
          <a:spcPct val="117000"/>
        </a:lnSpc>
        <a:spcBef>
          <a:spcPct val="0"/>
        </a:spcBef>
        <a:spcAft>
          <a:spcPct val="0"/>
        </a:spcAft>
        <a:buClr>
          <a:srgbClr val="000000"/>
        </a:buClr>
        <a:buSzPct val="100000"/>
        <a:buFont typeface="Times New Roman" pitchFamily="16" charset="0"/>
        <a:defRPr sz="2800">
          <a:solidFill>
            <a:srgbClr val="003399"/>
          </a:solidFill>
          <a:latin typeface="Comic Sans MS" pitchFamily="64" charset="0"/>
          <a:cs typeface="Arial Unicode MS" charset="0"/>
        </a:defRPr>
      </a:lvl7pPr>
      <a:lvl8pPr marL="3429000" indent="-228600" algn="l" defTabSz="449263" rtl="0" eaLnBrk="0" fontAlgn="base" hangingPunct="0">
        <a:lnSpc>
          <a:spcPct val="117000"/>
        </a:lnSpc>
        <a:spcBef>
          <a:spcPct val="0"/>
        </a:spcBef>
        <a:spcAft>
          <a:spcPct val="0"/>
        </a:spcAft>
        <a:buClr>
          <a:srgbClr val="000000"/>
        </a:buClr>
        <a:buSzPct val="100000"/>
        <a:buFont typeface="Times New Roman" pitchFamily="16" charset="0"/>
        <a:defRPr sz="2800">
          <a:solidFill>
            <a:srgbClr val="003399"/>
          </a:solidFill>
          <a:latin typeface="Comic Sans MS" pitchFamily="64" charset="0"/>
          <a:cs typeface="Arial Unicode MS" charset="0"/>
        </a:defRPr>
      </a:lvl8pPr>
      <a:lvl9pPr marL="3886200" indent="-228600" algn="l" defTabSz="449263" rtl="0" eaLnBrk="0" fontAlgn="base" hangingPunct="0">
        <a:lnSpc>
          <a:spcPct val="117000"/>
        </a:lnSpc>
        <a:spcBef>
          <a:spcPct val="0"/>
        </a:spcBef>
        <a:spcAft>
          <a:spcPct val="0"/>
        </a:spcAft>
        <a:buClr>
          <a:srgbClr val="000000"/>
        </a:buClr>
        <a:buSzPct val="100000"/>
        <a:buFont typeface="Times New Roman" pitchFamily="16" charset="0"/>
        <a:defRPr sz="2800">
          <a:solidFill>
            <a:srgbClr val="003399"/>
          </a:solidFill>
          <a:latin typeface="Comic Sans MS" pitchFamily="64" charset="0"/>
          <a:cs typeface="Arial Unicode MS" charset="0"/>
        </a:defRPr>
      </a:lvl9pPr>
    </p:titleStyle>
    <p:bodyStyle>
      <a:lvl1pPr marL="342900" indent="-342900" algn="l" defTabSz="449263" rtl="0" eaLnBrk="0" fontAlgn="base" hangingPunct="0">
        <a:lnSpc>
          <a:spcPct val="117000"/>
        </a:lnSpc>
        <a:spcBef>
          <a:spcPts val="600"/>
        </a:spcBef>
        <a:spcAft>
          <a:spcPct val="0"/>
        </a:spcAft>
        <a:buClr>
          <a:srgbClr val="000000"/>
        </a:buClr>
        <a:buSzPct val="100000"/>
        <a:buFont typeface="Times New Roman" pitchFamily="16" charset="0"/>
        <a:defRPr sz="2400">
          <a:solidFill>
            <a:srgbClr val="000000"/>
          </a:solidFill>
          <a:latin typeface="+mn-lt"/>
          <a:ea typeface="+mn-ea"/>
          <a:cs typeface="+mn-cs"/>
        </a:defRPr>
      </a:lvl1pPr>
      <a:lvl2pPr marL="742950" indent="-285750" algn="l" defTabSz="449263" rtl="0" eaLnBrk="0" fontAlgn="base" hangingPunct="0">
        <a:lnSpc>
          <a:spcPct val="117000"/>
        </a:lnSpc>
        <a:spcBef>
          <a:spcPts val="500"/>
        </a:spcBef>
        <a:spcAft>
          <a:spcPct val="0"/>
        </a:spcAft>
        <a:buClr>
          <a:srgbClr val="000000"/>
        </a:buClr>
        <a:buSzPct val="100000"/>
        <a:buFont typeface="Times New Roman" pitchFamily="16" charset="0"/>
        <a:defRPr sz="2000">
          <a:solidFill>
            <a:srgbClr val="000000"/>
          </a:solidFill>
          <a:latin typeface="+mn-lt"/>
          <a:cs typeface="+mn-cs"/>
        </a:defRPr>
      </a:lvl2pPr>
      <a:lvl3pPr marL="1143000" indent="-228600" algn="l" defTabSz="449263" rtl="0" eaLnBrk="0" fontAlgn="base" hangingPunct="0">
        <a:lnSpc>
          <a:spcPct val="117000"/>
        </a:lnSpc>
        <a:spcBef>
          <a:spcPts val="500"/>
        </a:spcBef>
        <a:spcAft>
          <a:spcPct val="0"/>
        </a:spcAft>
        <a:buClr>
          <a:srgbClr val="000000"/>
        </a:buClr>
        <a:buSzPct val="100000"/>
        <a:buFont typeface="Times New Roman" pitchFamily="16" charset="0"/>
        <a:defRPr sz="2000">
          <a:solidFill>
            <a:srgbClr val="000000"/>
          </a:solidFill>
          <a:latin typeface="+mn-lt"/>
          <a:cs typeface="+mn-cs"/>
        </a:defRPr>
      </a:lvl3pPr>
      <a:lvl4pPr marL="1600200" indent="-228600" algn="l" defTabSz="449263" rtl="0" eaLnBrk="0" fontAlgn="base" hangingPunct="0">
        <a:lnSpc>
          <a:spcPct val="117000"/>
        </a:lnSpc>
        <a:spcBef>
          <a:spcPts val="450"/>
        </a:spcBef>
        <a:spcAft>
          <a:spcPct val="0"/>
        </a:spcAft>
        <a:buClr>
          <a:srgbClr val="000000"/>
        </a:buClr>
        <a:buSzPct val="100000"/>
        <a:buFont typeface="Times New Roman" pitchFamily="16" charset="0"/>
        <a:defRPr>
          <a:solidFill>
            <a:srgbClr val="000000"/>
          </a:solidFill>
          <a:latin typeface="+mn-lt"/>
          <a:cs typeface="+mn-cs"/>
        </a:defRPr>
      </a:lvl4pPr>
      <a:lvl5pPr marL="2057400" indent="-228600" algn="l" defTabSz="449263" rtl="0" eaLnBrk="0" fontAlgn="base" hangingPunct="0">
        <a:lnSpc>
          <a:spcPct val="117000"/>
        </a:lnSpc>
        <a:spcBef>
          <a:spcPts val="400"/>
        </a:spcBef>
        <a:spcAft>
          <a:spcPct val="0"/>
        </a:spcAft>
        <a:buClr>
          <a:srgbClr val="000000"/>
        </a:buClr>
        <a:buSzPct val="100000"/>
        <a:buFont typeface="Times New Roman" pitchFamily="16" charset="0"/>
        <a:defRPr sz="1600">
          <a:solidFill>
            <a:srgbClr val="000000"/>
          </a:solidFill>
          <a:latin typeface="+mn-lt"/>
          <a:cs typeface="+mn-cs"/>
        </a:defRPr>
      </a:lvl5pPr>
      <a:lvl6pPr marL="2514600" indent="-228600" algn="l" defTabSz="449263" rtl="0" eaLnBrk="0" fontAlgn="base" hangingPunct="0">
        <a:lnSpc>
          <a:spcPct val="117000"/>
        </a:lnSpc>
        <a:spcBef>
          <a:spcPts val="400"/>
        </a:spcBef>
        <a:spcAft>
          <a:spcPct val="0"/>
        </a:spcAft>
        <a:buClr>
          <a:srgbClr val="000000"/>
        </a:buClr>
        <a:buSzPct val="100000"/>
        <a:buFont typeface="Times New Roman" pitchFamily="16" charset="0"/>
        <a:defRPr sz="1600">
          <a:solidFill>
            <a:srgbClr val="000000"/>
          </a:solidFill>
          <a:latin typeface="+mn-lt"/>
          <a:cs typeface="+mn-cs"/>
        </a:defRPr>
      </a:lvl6pPr>
      <a:lvl7pPr marL="2971800" indent="-228600" algn="l" defTabSz="449263" rtl="0" eaLnBrk="0" fontAlgn="base" hangingPunct="0">
        <a:lnSpc>
          <a:spcPct val="117000"/>
        </a:lnSpc>
        <a:spcBef>
          <a:spcPts val="400"/>
        </a:spcBef>
        <a:spcAft>
          <a:spcPct val="0"/>
        </a:spcAft>
        <a:buClr>
          <a:srgbClr val="000000"/>
        </a:buClr>
        <a:buSzPct val="100000"/>
        <a:buFont typeface="Times New Roman" pitchFamily="16" charset="0"/>
        <a:defRPr sz="1600">
          <a:solidFill>
            <a:srgbClr val="000000"/>
          </a:solidFill>
          <a:latin typeface="+mn-lt"/>
          <a:cs typeface="+mn-cs"/>
        </a:defRPr>
      </a:lvl7pPr>
      <a:lvl8pPr marL="3429000" indent="-228600" algn="l" defTabSz="449263" rtl="0" eaLnBrk="0" fontAlgn="base" hangingPunct="0">
        <a:lnSpc>
          <a:spcPct val="117000"/>
        </a:lnSpc>
        <a:spcBef>
          <a:spcPts val="400"/>
        </a:spcBef>
        <a:spcAft>
          <a:spcPct val="0"/>
        </a:spcAft>
        <a:buClr>
          <a:srgbClr val="000000"/>
        </a:buClr>
        <a:buSzPct val="100000"/>
        <a:buFont typeface="Times New Roman" pitchFamily="16" charset="0"/>
        <a:defRPr sz="1600">
          <a:solidFill>
            <a:srgbClr val="000000"/>
          </a:solidFill>
          <a:latin typeface="+mn-lt"/>
          <a:cs typeface="+mn-cs"/>
        </a:defRPr>
      </a:lvl8pPr>
      <a:lvl9pPr marL="3886200" indent="-228600" algn="l" defTabSz="449263" rtl="0" eaLnBrk="0" fontAlgn="base" hangingPunct="0">
        <a:lnSpc>
          <a:spcPct val="117000"/>
        </a:lnSpc>
        <a:spcBef>
          <a:spcPts val="400"/>
        </a:spcBef>
        <a:spcAft>
          <a:spcPct val="0"/>
        </a:spcAft>
        <a:buClr>
          <a:srgbClr val="000000"/>
        </a:buClr>
        <a:buSzPct val="100000"/>
        <a:buFont typeface="Times New Roman" pitchFamily="16" charset="0"/>
        <a:defRPr sz="16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grpSp>
        <p:nvGrpSpPr>
          <p:cNvPr id="2049" name="Group 1"/>
          <p:cNvGrpSpPr>
            <a:grpSpLocks/>
          </p:cNvGrpSpPr>
          <p:nvPr/>
        </p:nvGrpSpPr>
        <p:grpSpPr bwMode="auto">
          <a:xfrm>
            <a:off x="0" y="117475"/>
            <a:ext cx="9140825" cy="6737350"/>
            <a:chOff x="0" y="74"/>
            <a:chExt cx="5758" cy="4244"/>
          </a:xfrm>
        </p:grpSpPr>
        <p:sp>
          <p:nvSpPr>
            <p:cNvPr id="2050" name="Rectangle 2"/>
            <p:cNvSpPr>
              <a:spLocks noChangeArrowheads="1"/>
            </p:cNvSpPr>
            <p:nvPr/>
          </p:nvSpPr>
          <p:spPr bwMode="auto">
            <a:xfrm>
              <a:off x="432" y="4113"/>
              <a:ext cx="2208" cy="206"/>
            </a:xfrm>
            <a:prstGeom prst="rect">
              <a:avLst/>
            </a:prstGeom>
            <a:solidFill>
              <a:srgbClr val="330099"/>
            </a:solidFill>
            <a:ln w="9525">
              <a:noFill/>
              <a:round/>
              <a:headEnd/>
              <a:tailEnd/>
            </a:ln>
            <a:effectLst/>
          </p:spPr>
          <p:txBody>
            <a:bodyPr wrap="none" anchor="ctr"/>
            <a:lstStyle/>
            <a:p>
              <a:endParaRPr lang="en-US"/>
            </a:p>
          </p:txBody>
        </p:sp>
        <p:sp>
          <p:nvSpPr>
            <p:cNvPr id="2051" name="Rectangle 3"/>
            <p:cNvSpPr>
              <a:spLocks noChangeArrowheads="1"/>
            </p:cNvSpPr>
            <p:nvPr/>
          </p:nvSpPr>
          <p:spPr bwMode="auto">
            <a:xfrm>
              <a:off x="432" y="1536"/>
              <a:ext cx="5327" cy="480"/>
            </a:xfrm>
            <a:prstGeom prst="rect">
              <a:avLst/>
            </a:prstGeom>
            <a:solidFill>
              <a:srgbClr val="330099"/>
            </a:solidFill>
            <a:ln w="9525">
              <a:noFill/>
              <a:round/>
              <a:headEnd/>
              <a:tailEnd/>
            </a:ln>
            <a:effectLst/>
          </p:spPr>
          <p:txBody>
            <a:bodyPr wrap="none" anchor="ctr"/>
            <a:lstStyle/>
            <a:p>
              <a:endParaRPr lang="en-US"/>
            </a:p>
          </p:txBody>
        </p:sp>
        <p:sp>
          <p:nvSpPr>
            <p:cNvPr id="2052" name="Oval 4"/>
            <p:cNvSpPr>
              <a:spLocks noChangeArrowheads="1"/>
            </p:cNvSpPr>
            <p:nvPr/>
          </p:nvSpPr>
          <p:spPr bwMode="auto">
            <a:xfrm>
              <a:off x="555" y="74"/>
              <a:ext cx="42" cy="42"/>
            </a:xfrm>
            <a:prstGeom prst="ellipse">
              <a:avLst/>
            </a:prstGeom>
            <a:solidFill>
              <a:srgbClr val="CBCBCB"/>
            </a:solidFill>
            <a:ln w="9525">
              <a:noFill/>
              <a:round/>
              <a:headEnd/>
              <a:tailEnd/>
            </a:ln>
            <a:effectLst/>
          </p:spPr>
          <p:txBody>
            <a:bodyPr wrap="none" anchor="ctr"/>
            <a:lstStyle/>
            <a:p>
              <a:endParaRPr lang="en-US"/>
            </a:p>
          </p:txBody>
        </p:sp>
        <p:sp>
          <p:nvSpPr>
            <p:cNvPr id="2053" name="Oval 5"/>
            <p:cNvSpPr>
              <a:spLocks noChangeArrowheads="1"/>
            </p:cNvSpPr>
            <p:nvPr/>
          </p:nvSpPr>
          <p:spPr bwMode="auto">
            <a:xfrm>
              <a:off x="555" y="219"/>
              <a:ext cx="42" cy="41"/>
            </a:xfrm>
            <a:prstGeom prst="ellipse">
              <a:avLst/>
            </a:prstGeom>
            <a:solidFill>
              <a:srgbClr val="CBCBCB"/>
            </a:solidFill>
            <a:ln w="9525">
              <a:noFill/>
              <a:round/>
              <a:headEnd/>
              <a:tailEnd/>
            </a:ln>
            <a:effectLst/>
          </p:spPr>
          <p:txBody>
            <a:bodyPr wrap="none" anchor="ctr"/>
            <a:lstStyle/>
            <a:p>
              <a:endParaRPr lang="en-US"/>
            </a:p>
          </p:txBody>
        </p:sp>
        <p:sp>
          <p:nvSpPr>
            <p:cNvPr id="2054" name="Oval 6"/>
            <p:cNvSpPr>
              <a:spLocks noChangeArrowheads="1"/>
            </p:cNvSpPr>
            <p:nvPr/>
          </p:nvSpPr>
          <p:spPr bwMode="auto">
            <a:xfrm>
              <a:off x="555" y="362"/>
              <a:ext cx="42" cy="41"/>
            </a:xfrm>
            <a:prstGeom prst="ellipse">
              <a:avLst/>
            </a:prstGeom>
            <a:solidFill>
              <a:srgbClr val="CBCBCB"/>
            </a:solidFill>
            <a:ln w="9525">
              <a:noFill/>
              <a:round/>
              <a:headEnd/>
              <a:tailEnd/>
            </a:ln>
            <a:effectLst/>
          </p:spPr>
          <p:txBody>
            <a:bodyPr wrap="none" anchor="ctr"/>
            <a:lstStyle/>
            <a:p>
              <a:endParaRPr lang="en-US"/>
            </a:p>
          </p:txBody>
        </p:sp>
        <p:sp>
          <p:nvSpPr>
            <p:cNvPr id="2055" name="Oval 7"/>
            <p:cNvSpPr>
              <a:spLocks noChangeArrowheads="1"/>
            </p:cNvSpPr>
            <p:nvPr/>
          </p:nvSpPr>
          <p:spPr bwMode="auto">
            <a:xfrm>
              <a:off x="555" y="651"/>
              <a:ext cx="42" cy="41"/>
            </a:xfrm>
            <a:prstGeom prst="ellipse">
              <a:avLst/>
            </a:prstGeom>
            <a:solidFill>
              <a:srgbClr val="CBCBCB"/>
            </a:solidFill>
            <a:ln w="9525">
              <a:noFill/>
              <a:round/>
              <a:headEnd/>
              <a:tailEnd/>
            </a:ln>
            <a:effectLst/>
          </p:spPr>
          <p:txBody>
            <a:bodyPr wrap="none" anchor="ctr"/>
            <a:lstStyle/>
            <a:p>
              <a:endParaRPr lang="en-US"/>
            </a:p>
          </p:txBody>
        </p:sp>
        <p:sp>
          <p:nvSpPr>
            <p:cNvPr id="2056" name="Oval 8"/>
            <p:cNvSpPr>
              <a:spLocks noChangeArrowheads="1"/>
            </p:cNvSpPr>
            <p:nvPr/>
          </p:nvSpPr>
          <p:spPr bwMode="auto">
            <a:xfrm>
              <a:off x="555" y="794"/>
              <a:ext cx="42" cy="42"/>
            </a:xfrm>
            <a:prstGeom prst="ellipse">
              <a:avLst/>
            </a:prstGeom>
            <a:solidFill>
              <a:srgbClr val="CBCBCB"/>
            </a:solidFill>
            <a:ln w="9525">
              <a:noFill/>
              <a:round/>
              <a:headEnd/>
              <a:tailEnd/>
            </a:ln>
            <a:effectLst/>
          </p:spPr>
          <p:txBody>
            <a:bodyPr wrap="none" anchor="ctr"/>
            <a:lstStyle/>
            <a:p>
              <a:endParaRPr lang="en-US"/>
            </a:p>
          </p:txBody>
        </p:sp>
        <p:sp>
          <p:nvSpPr>
            <p:cNvPr id="2057" name="Oval 9"/>
            <p:cNvSpPr>
              <a:spLocks noChangeArrowheads="1"/>
            </p:cNvSpPr>
            <p:nvPr/>
          </p:nvSpPr>
          <p:spPr bwMode="auto">
            <a:xfrm>
              <a:off x="555" y="939"/>
              <a:ext cx="42" cy="41"/>
            </a:xfrm>
            <a:prstGeom prst="ellipse">
              <a:avLst/>
            </a:prstGeom>
            <a:solidFill>
              <a:srgbClr val="CBCBCB"/>
            </a:solidFill>
            <a:ln w="9525">
              <a:noFill/>
              <a:round/>
              <a:headEnd/>
              <a:tailEnd/>
            </a:ln>
            <a:effectLst/>
          </p:spPr>
          <p:txBody>
            <a:bodyPr wrap="none" anchor="ctr"/>
            <a:lstStyle/>
            <a:p>
              <a:endParaRPr lang="en-US"/>
            </a:p>
          </p:txBody>
        </p:sp>
        <p:sp>
          <p:nvSpPr>
            <p:cNvPr id="2058" name="Oval 10"/>
            <p:cNvSpPr>
              <a:spLocks noChangeArrowheads="1"/>
            </p:cNvSpPr>
            <p:nvPr/>
          </p:nvSpPr>
          <p:spPr bwMode="auto">
            <a:xfrm>
              <a:off x="555" y="1082"/>
              <a:ext cx="42" cy="41"/>
            </a:xfrm>
            <a:prstGeom prst="ellipse">
              <a:avLst/>
            </a:prstGeom>
            <a:solidFill>
              <a:srgbClr val="CBCBCB"/>
            </a:solidFill>
            <a:ln w="9525">
              <a:noFill/>
              <a:round/>
              <a:headEnd/>
              <a:tailEnd/>
            </a:ln>
            <a:effectLst/>
          </p:spPr>
          <p:txBody>
            <a:bodyPr wrap="none" anchor="ctr"/>
            <a:lstStyle/>
            <a:p>
              <a:endParaRPr lang="en-US"/>
            </a:p>
          </p:txBody>
        </p:sp>
        <p:sp>
          <p:nvSpPr>
            <p:cNvPr id="2059" name="Oval 11"/>
            <p:cNvSpPr>
              <a:spLocks noChangeArrowheads="1"/>
            </p:cNvSpPr>
            <p:nvPr/>
          </p:nvSpPr>
          <p:spPr bwMode="auto">
            <a:xfrm>
              <a:off x="555" y="1227"/>
              <a:ext cx="42" cy="40"/>
            </a:xfrm>
            <a:prstGeom prst="ellipse">
              <a:avLst/>
            </a:prstGeom>
            <a:solidFill>
              <a:srgbClr val="CBCBCB"/>
            </a:solidFill>
            <a:ln w="9525">
              <a:noFill/>
              <a:round/>
              <a:headEnd/>
              <a:tailEnd/>
            </a:ln>
            <a:effectLst/>
          </p:spPr>
          <p:txBody>
            <a:bodyPr wrap="none" anchor="ctr"/>
            <a:lstStyle/>
            <a:p>
              <a:endParaRPr lang="en-US"/>
            </a:p>
          </p:txBody>
        </p:sp>
        <p:sp>
          <p:nvSpPr>
            <p:cNvPr id="2060" name="Oval 12"/>
            <p:cNvSpPr>
              <a:spLocks noChangeArrowheads="1"/>
            </p:cNvSpPr>
            <p:nvPr/>
          </p:nvSpPr>
          <p:spPr bwMode="auto">
            <a:xfrm>
              <a:off x="555" y="1371"/>
              <a:ext cx="42" cy="41"/>
            </a:xfrm>
            <a:prstGeom prst="ellipse">
              <a:avLst/>
            </a:prstGeom>
            <a:solidFill>
              <a:srgbClr val="CBCBCB"/>
            </a:solidFill>
            <a:ln w="9525">
              <a:noFill/>
              <a:round/>
              <a:headEnd/>
              <a:tailEnd/>
            </a:ln>
            <a:effectLst/>
          </p:spPr>
          <p:txBody>
            <a:bodyPr wrap="none" anchor="ctr"/>
            <a:lstStyle/>
            <a:p>
              <a:endParaRPr lang="en-US"/>
            </a:p>
          </p:txBody>
        </p:sp>
        <p:grpSp>
          <p:nvGrpSpPr>
            <p:cNvPr id="2061" name="Group 13"/>
            <p:cNvGrpSpPr>
              <a:grpSpLocks/>
            </p:cNvGrpSpPr>
            <p:nvPr/>
          </p:nvGrpSpPr>
          <p:grpSpPr bwMode="auto">
            <a:xfrm>
              <a:off x="2859" y="4202"/>
              <a:ext cx="2728" cy="40"/>
              <a:chOff x="2859" y="4202"/>
              <a:chExt cx="2728" cy="40"/>
            </a:xfrm>
          </p:grpSpPr>
          <p:sp>
            <p:nvSpPr>
              <p:cNvPr id="2062" name="Oval 14"/>
              <p:cNvSpPr>
                <a:spLocks noChangeArrowheads="1"/>
              </p:cNvSpPr>
              <p:nvPr/>
            </p:nvSpPr>
            <p:spPr bwMode="auto">
              <a:xfrm>
                <a:off x="2859" y="4202"/>
                <a:ext cx="42" cy="41"/>
              </a:xfrm>
              <a:prstGeom prst="ellipse">
                <a:avLst/>
              </a:prstGeom>
              <a:solidFill>
                <a:srgbClr val="CBCBCB"/>
              </a:solidFill>
              <a:ln w="9525">
                <a:noFill/>
                <a:round/>
                <a:headEnd/>
                <a:tailEnd/>
              </a:ln>
              <a:effectLst/>
            </p:spPr>
            <p:txBody>
              <a:bodyPr wrap="none" anchor="ctr"/>
              <a:lstStyle/>
              <a:p>
                <a:endParaRPr lang="en-US"/>
              </a:p>
            </p:txBody>
          </p:sp>
          <p:sp>
            <p:nvSpPr>
              <p:cNvPr id="2063" name="Oval 15"/>
              <p:cNvSpPr>
                <a:spLocks noChangeArrowheads="1"/>
              </p:cNvSpPr>
              <p:nvPr/>
            </p:nvSpPr>
            <p:spPr bwMode="auto">
              <a:xfrm>
                <a:off x="3243" y="4202"/>
                <a:ext cx="42" cy="41"/>
              </a:xfrm>
              <a:prstGeom prst="ellipse">
                <a:avLst/>
              </a:prstGeom>
              <a:solidFill>
                <a:srgbClr val="CBCBCB"/>
              </a:solidFill>
              <a:ln w="9525">
                <a:noFill/>
                <a:round/>
                <a:headEnd/>
                <a:tailEnd/>
              </a:ln>
              <a:effectLst/>
            </p:spPr>
            <p:txBody>
              <a:bodyPr wrap="none" anchor="ctr"/>
              <a:lstStyle/>
              <a:p>
                <a:endParaRPr lang="en-US"/>
              </a:p>
            </p:txBody>
          </p:sp>
          <p:sp>
            <p:nvSpPr>
              <p:cNvPr id="2064" name="Oval 16"/>
              <p:cNvSpPr>
                <a:spLocks noChangeArrowheads="1"/>
              </p:cNvSpPr>
              <p:nvPr/>
            </p:nvSpPr>
            <p:spPr bwMode="auto">
              <a:xfrm>
                <a:off x="3627" y="4202"/>
                <a:ext cx="41" cy="41"/>
              </a:xfrm>
              <a:prstGeom prst="ellipse">
                <a:avLst/>
              </a:prstGeom>
              <a:solidFill>
                <a:srgbClr val="CBCBCB"/>
              </a:solidFill>
              <a:ln w="9525">
                <a:noFill/>
                <a:round/>
                <a:headEnd/>
                <a:tailEnd/>
              </a:ln>
              <a:effectLst/>
            </p:spPr>
            <p:txBody>
              <a:bodyPr wrap="none" anchor="ctr"/>
              <a:lstStyle/>
              <a:p>
                <a:endParaRPr lang="en-US"/>
              </a:p>
            </p:txBody>
          </p:sp>
          <p:sp>
            <p:nvSpPr>
              <p:cNvPr id="2065" name="Oval 17"/>
              <p:cNvSpPr>
                <a:spLocks noChangeArrowheads="1"/>
              </p:cNvSpPr>
              <p:nvPr/>
            </p:nvSpPr>
            <p:spPr bwMode="auto">
              <a:xfrm>
                <a:off x="4011" y="4202"/>
                <a:ext cx="41" cy="41"/>
              </a:xfrm>
              <a:prstGeom prst="ellipse">
                <a:avLst/>
              </a:prstGeom>
              <a:solidFill>
                <a:srgbClr val="CBCBCB"/>
              </a:solidFill>
              <a:ln w="9525">
                <a:noFill/>
                <a:round/>
                <a:headEnd/>
                <a:tailEnd/>
              </a:ln>
              <a:effectLst/>
            </p:spPr>
            <p:txBody>
              <a:bodyPr wrap="none" anchor="ctr"/>
              <a:lstStyle/>
              <a:p>
                <a:endParaRPr lang="en-US"/>
              </a:p>
            </p:txBody>
          </p:sp>
          <p:sp>
            <p:nvSpPr>
              <p:cNvPr id="2066" name="Oval 18"/>
              <p:cNvSpPr>
                <a:spLocks noChangeArrowheads="1"/>
              </p:cNvSpPr>
              <p:nvPr/>
            </p:nvSpPr>
            <p:spPr bwMode="auto">
              <a:xfrm>
                <a:off x="4395" y="4202"/>
                <a:ext cx="42" cy="41"/>
              </a:xfrm>
              <a:prstGeom prst="ellipse">
                <a:avLst/>
              </a:prstGeom>
              <a:solidFill>
                <a:srgbClr val="CBCBCB"/>
              </a:solidFill>
              <a:ln w="9525">
                <a:noFill/>
                <a:round/>
                <a:headEnd/>
                <a:tailEnd/>
              </a:ln>
              <a:effectLst/>
            </p:spPr>
            <p:txBody>
              <a:bodyPr wrap="none" anchor="ctr"/>
              <a:lstStyle/>
              <a:p>
                <a:endParaRPr lang="en-US"/>
              </a:p>
            </p:txBody>
          </p:sp>
          <p:sp>
            <p:nvSpPr>
              <p:cNvPr id="2067" name="Oval 19"/>
              <p:cNvSpPr>
                <a:spLocks noChangeArrowheads="1"/>
              </p:cNvSpPr>
              <p:nvPr/>
            </p:nvSpPr>
            <p:spPr bwMode="auto">
              <a:xfrm>
                <a:off x="4779" y="4202"/>
                <a:ext cx="42" cy="41"/>
              </a:xfrm>
              <a:prstGeom prst="ellipse">
                <a:avLst/>
              </a:prstGeom>
              <a:solidFill>
                <a:srgbClr val="CBCBCB"/>
              </a:solidFill>
              <a:ln w="9525">
                <a:noFill/>
                <a:round/>
                <a:headEnd/>
                <a:tailEnd/>
              </a:ln>
              <a:effectLst/>
            </p:spPr>
            <p:txBody>
              <a:bodyPr wrap="none" anchor="ctr"/>
              <a:lstStyle/>
              <a:p>
                <a:endParaRPr lang="en-US"/>
              </a:p>
            </p:txBody>
          </p:sp>
          <p:sp>
            <p:nvSpPr>
              <p:cNvPr id="2068" name="Oval 20"/>
              <p:cNvSpPr>
                <a:spLocks noChangeArrowheads="1"/>
              </p:cNvSpPr>
              <p:nvPr/>
            </p:nvSpPr>
            <p:spPr bwMode="auto">
              <a:xfrm>
                <a:off x="5163" y="4202"/>
                <a:ext cx="42" cy="41"/>
              </a:xfrm>
              <a:prstGeom prst="ellipse">
                <a:avLst/>
              </a:prstGeom>
              <a:solidFill>
                <a:srgbClr val="CBCBCB"/>
              </a:solidFill>
              <a:ln w="9525">
                <a:noFill/>
                <a:round/>
                <a:headEnd/>
                <a:tailEnd/>
              </a:ln>
              <a:effectLst/>
            </p:spPr>
            <p:txBody>
              <a:bodyPr wrap="none" anchor="ctr"/>
              <a:lstStyle/>
              <a:p>
                <a:endParaRPr lang="en-US"/>
              </a:p>
            </p:txBody>
          </p:sp>
          <p:sp>
            <p:nvSpPr>
              <p:cNvPr id="2069" name="Oval 21"/>
              <p:cNvSpPr>
                <a:spLocks noChangeArrowheads="1"/>
              </p:cNvSpPr>
              <p:nvPr/>
            </p:nvSpPr>
            <p:spPr bwMode="auto">
              <a:xfrm>
                <a:off x="5547" y="4202"/>
                <a:ext cx="41" cy="41"/>
              </a:xfrm>
              <a:prstGeom prst="ellipse">
                <a:avLst/>
              </a:prstGeom>
              <a:solidFill>
                <a:srgbClr val="CBCBCB"/>
              </a:solidFill>
              <a:ln w="9525">
                <a:noFill/>
                <a:round/>
                <a:headEnd/>
                <a:tailEnd/>
              </a:ln>
              <a:effectLst/>
            </p:spPr>
            <p:txBody>
              <a:bodyPr wrap="none" anchor="ctr"/>
              <a:lstStyle/>
              <a:p>
                <a:endParaRPr lang="en-US"/>
              </a:p>
            </p:txBody>
          </p:sp>
        </p:grpSp>
        <p:sp>
          <p:nvSpPr>
            <p:cNvPr id="2070" name="Oval 22"/>
            <p:cNvSpPr>
              <a:spLocks noChangeArrowheads="1"/>
            </p:cNvSpPr>
            <p:nvPr/>
          </p:nvSpPr>
          <p:spPr bwMode="auto">
            <a:xfrm>
              <a:off x="555" y="507"/>
              <a:ext cx="42" cy="40"/>
            </a:xfrm>
            <a:prstGeom prst="ellipse">
              <a:avLst/>
            </a:prstGeom>
            <a:solidFill>
              <a:srgbClr val="CBCBCB"/>
            </a:solidFill>
            <a:ln w="9525">
              <a:noFill/>
              <a:round/>
              <a:headEnd/>
              <a:tailEnd/>
            </a:ln>
            <a:effectLst/>
          </p:spPr>
          <p:txBody>
            <a:bodyPr wrap="none" anchor="ctr"/>
            <a:lstStyle/>
            <a:p>
              <a:endParaRPr lang="en-US"/>
            </a:p>
          </p:txBody>
        </p:sp>
        <p:grpSp>
          <p:nvGrpSpPr>
            <p:cNvPr id="2071" name="Group 23"/>
            <p:cNvGrpSpPr>
              <a:grpSpLocks/>
            </p:cNvGrpSpPr>
            <p:nvPr/>
          </p:nvGrpSpPr>
          <p:grpSpPr bwMode="auto">
            <a:xfrm>
              <a:off x="0" y="2327"/>
              <a:ext cx="1202" cy="1202"/>
              <a:chOff x="0" y="2327"/>
              <a:chExt cx="1202" cy="1202"/>
            </a:xfrm>
          </p:grpSpPr>
          <p:sp>
            <p:nvSpPr>
              <p:cNvPr id="2072" name="Freeform 24"/>
              <p:cNvSpPr>
                <a:spLocks noChangeArrowheads="1"/>
              </p:cNvSpPr>
              <p:nvPr/>
            </p:nvSpPr>
            <p:spPr bwMode="auto">
              <a:xfrm>
                <a:off x="0" y="2394"/>
                <a:ext cx="443" cy="1033"/>
              </a:xfrm>
              <a:custGeom>
                <a:avLst/>
                <a:gdLst/>
                <a:ahLst/>
                <a:cxnLst>
                  <a:cxn ang="0">
                    <a:pos x="290" y="1016"/>
                  </a:cxn>
                  <a:cxn ang="0">
                    <a:pos x="316" y="974"/>
                  </a:cxn>
                  <a:cxn ang="0">
                    <a:pos x="354" y="920"/>
                  </a:cxn>
                  <a:cxn ang="0">
                    <a:pos x="384" y="884"/>
                  </a:cxn>
                  <a:cxn ang="0">
                    <a:pos x="381" y="832"/>
                  </a:cxn>
                  <a:cxn ang="0">
                    <a:pos x="370" y="794"/>
                  </a:cxn>
                  <a:cxn ang="0">
                    <a:pos x="361" y="760"/>
                  </a:cxn>
                  <a:cxn ang="0">
                    <a:pos x="361" y="734"/>
                  </a:cxn>
                  <a:cxn ang="0">
                    <a:pos x="359" y="707"/>
                  </a:cxn>
                  <a:cxn ang="0">
                    <a:pos x="373" y="691"/>
                  </a:cxn>
                  <a:cxn ang="0">
                    <a:pos x="391" y="686"/>
                  </a:cxn>
                  <a:cxn ang="0">
                    <a:pos x="395" y="680"/>
                  </a:cxn>
                  <a:cxn ang="0">
                    <a:pos x="390" y="671"/>
                  </a:cxn>
                  <a:cxn ang="0">
                    <a:pos x="386" y="660"/>
                  </a:cxn>
                  <a:cxn ang="0">
                    <a:pos x="437" y="635"/>
                  </a:cxn>
                  <a:cxn ang="0">
                    <a:pos x="442" y="619"/>
                  </a:cxn>
                  <a:cxn ang="0">
                    <a:pos x="438" y="604"/>
                  </a:cxn>
                  <a:cxn ang="0">
                    <a:pos x="400" y="543"/>
                  </a:cxn>
                  <a:cxn ang="0">
                    <a:pos x="384" y="474"/>
                  </a:cxn>
                  <a:cxn ang="0">
                    <a:pos x="354" y="455"/>
                  </a:cxn>
                  <a:cxn ang="0">
                    <a:pos x="326" y="433"/>
                  </a:cxn>
                  <a:cxn ang="0">
                    <a:pos x="312" y="411"/>
                  </a:cxn>
                  <a:cxn ang="0">
                    <a:pos x="307" y="391"/>
                  </a:cxn>
                  <a:cxn ang="0">
                    <a:pos x="290" y="339"/>
                  </a:cxn>
                  <a:cxn ang="0">
                    <a:pos x="308" y="289"/>
                  </a:cxn>
                  <a:cxn ang="0">
                    <a:pos x="298" y="278"/>
                  </a:cxn>
                  <a:cxn ang="0">
                    <a:pos x="280" y="307"/>
                  </a:cxn>
                  <a:cxn ang="0">
                    <a:pos x="269" y="283"/>
                  </a:cxn>
                  <a:cxn ang="0">
                    <a:pos x="272" y="224"/>
                  </a:cxn>
                  <a:cxn ang="0">
                    <a:pos x="280" y="177"/>
                  </a:cxn>
                  <a:cxn ang="0">
                    <a:pos x="280" y="146"/>
                  </a:cxn>
                  <a:cxn ang="0">
                    <a:pos x="281" y="123"/>
                  </a:cxn>
                  <a:cxn ang="0">
                    <a:pos x="290" y="104"/>
                  </a:cxn>
                  <a:cxn ang="0">
                    <a:pos x="298" y="94"/>
                  </a:cxn>
                  <a:cxn ang="0">
                    <a:pos x="303" y="86"/>
                  </a:cxn>
                  <a:cxn ang="0">
                    <a:pos x="308" y="83"/>
                  </a:cxn>
                  <a:cxn ang="0">
                    <a:pos x="323" y="77"/>
                  </a:cxn>
                  <a:cxn ang="0">
                    <a:pos x="334" y="74"/>
                  </a:cxn>
                  <a:cxn ang="0">
                    <a:pos x="339" y="72"/>
                  </a:cxn>
                  <a:cxn ang="0">
                    <a:pos x="345" y="63"/>
                  </a:cxn>
                  <a:cxn ang="0">
                    <a:pos x="337" y="47"/>
                  </a:cxn>
                  <a:cxn ang="0">
                    <a:pos x="337" y="41"/>
                  </a:cxn>
                  <a:cxn ang="0">
                    <a:pos x="334" y="38"/>
                  </a:cxn>
                  <a:cxn ang="0">
                    <a:pos x="321" y="21"/>
                  </a:cxn>
                  <a:cxn ang="0">
                    <a:pos x="316" y="0"/>
                  </a:cxn>
                  <a:cxn ang="0">
                    <a:pos x="188" y="94"/>
                  </a:cxn>
                  <a:cxn ang="0">
                    <a:pos x="88" y="218"/>
                  </a:cxn>
                  <a:cxn ang="0">
                    <a:pos x="21" y="366"/>
                  </a:cxn>
                  <a:cxn ang="0">
                    <a:pos x="0" y="530"/>
                  </a:cxn>
                  <a:cxn ang="0">
                    <a:pos x="20" y="680"/>
                  </a:cxn>
                  <a:cxn ang="0">
                    <a:pos x="74" y="819"/>
                  </a:cxn>
                  <a:cxn ang="0">
                    <a:pos x="160" y="938"/>
                  </a:cxn>
                  <a:cxn ang="0">
                    <a:pos x="272" y="1032"/>
                  </a:cxn>
                </a:cxnLst>
                <a:rect l="0" t="0" r="r" b="b"/>
                <a:pathLst>
                  <a:path w="443" h="1033">
                    <a:moveTo>
                      <a:pt x="272" y="1032"/>
                    </a:moveTo>
                    <a:lnTo>
                      <a:pt x="290" y="1016"/>
                    </a:lnTo>
                    <a:lnTo>
                      <a:pt x="301" y="992"/>
                    </a:lnTo>
                    <a:lnTo>
                      <a:pt x="316" y="974"/>
                    </a:lnTo>
                    <a:lnTo>
                      <a:pt x="328" y="955"/>
                    </a:lnTo>
                    <a:lnTo>
                      <a:pt x="354" y="920"/>
                    </a:lnTo>
                    <a:lnTo>
                      <a:pt x="373" y="904"/>
                    </a:lnTo>
                    <a:lnTo>
                      <a:pt x="384" y="884"/>
                    </a:lnTo>
                    <a:lnTo>
                      <a:pt x="390" y="848"/>
                    </a:lnTo>
                    <a:lnTo>
                      <a:pt x="381" y="832"/>
                    </a:lnTo>
                    <a:lnTo>
                      <a:pt x="375" y="812"/>
                    </a:lnTo>
                    <a:lnTo>
                      <a:pt x="370" y="794"/>
                    </a:lnTo>
                    <a:lnTo>
                      <a:pt x="361" y="774"/>
                    </a:lnTo>
                    <a:lnTo>
                      <a:pt x="361" y="760"/>
                    </a:lnTo>
                    <a:lnTo>
                      <a:pt x="361" y="747"/>
                    </a:lnTo>
                    <a:lnTo>
                      <a:pt x="361" y="734"/>
                    </a:lnTo>
                    <a:lnTo>
                      <a:pt x="359" y="722"/>
                    </a:lnTo>
                    <a:lnTo>
                      <a:pt x="359" y="707"/>
                    </a:lnTo>
                    <a:lnTo>
                      <a:pt x="364" y="698"/>
                    </a:lnTo>
                    <a:lnTo>
                      <a:pt x="373" y="691"/>
                    </a:lnTo>
                    <a:lnTo>
                      <a:pt x="390" y="686"/>
                    </a:lnTo>
                    <a:lnTo>
                      <a:pt x="391" y="686"/>
                    </a:lnTo>
                    <a:lnTo>
                      <a:pt x="395" y="682"/>
                    </a:lnTo>
                    <a:lnTo>
                      <a:pt x="395" y="680"/>
                    </a:lnTo>
                    <a:lnTo>
                      <a:pt x="395" y="677"/>
                    </a:lnTo>
                    <a:lnTo>
                      <a:pt x="390" y="671"/>
                    </a:lnTo>
                    <a:lnTo>
                      <a:pt x="386" y="666"/>
                    </a:lnTo>
                    <a:lnTo>
                      <a:pt x="386" y="660"/>
                    </a:lnTo>
                    <a:lnTo>
                      <a:pt x="395" y="655"/>
                    </a:lnTo>
                    <a:lnTo>
                      <a:pt x="437" y="635"/>
                    </a:lnTo>
                    <a:lnTo>
                      <a:pt x="442" y="626"/>
                    </a:lnTo>
                    <a:lnTo>
                      <a:pt x="442" y="619"/>
                    </a:lnTo>
                    <a:lnTo>
                      <a:pt x="442" y="613"/>
                    </a:lnTo>
                    <a:lnTo>
                      <a:pt x="438" y="604"/>
                    </a:lnTo>
                    <a:lnTo>
                      <a:pt x="417" y="577"/>
                    </a:lnTo>
                    <a:lnTo>
                      <a:pt x="400" y="543"/>
                    </a:lnTo>
                    <a:lnTo>
                      <a:pt x="391" y="511"/>
                    </a:lnTo>
                    <a:lnTo>
                      <a:pt x="384" y="474"/>
                    </a:lnTo>
                    <a:lnTo>
                      <a:pt x="368" y="465"/>
                    </a:lnTo>
                    <a:lnTo>
                      <a:pt x="354" y="455"/>
                    </a:lnTo>
                    <a:lnTo>
                      <a:pt x="339" y="444"/>
                    </a:lnTo>
                    <a:lnTo>
                      <a:pt x="326" y="433"/>
                    </a:lnTo>
                    <a:lnTo>
                      <a:pt x="317" y="422"/>
                    </a:lnTo>
                    <a:lnTo>
                      <a:pt x="312" y="411"/>
                    </a:lnTo>
                    <a:lnTo>
                      <a:pt x="308" y="402"/>
                    </a:lnTo>
                    <a:lnTo>
                      <a:pt x="307" y="391"/>
                    </a:lnTo>
                    <a:lnTo>
                      <a:pt x="285" y="363"/>
                    </a:lnTo>
                    <a:lnTo>
                      <a:pt x="290" y="339"/>
                    </a:lnTo>
                    <a:lnTo>
                      <a:pt x="301" y="314"/>
                    </a:lnTo>
                    <a:lnTo>
                      <a:pt x="308" y="289"/>
                    </a:lnTo>
                    <a:lnTo>
                      <a:pt x="308" y="267"/>
                    </a:lnTo>
                    <a:lnTo>
                      <a:pt x="298" y="278"/>
                    </a:lnTo>
                    <a:lnTo>
                      <a:pt x="287" y="294"/>
                    </a:lnTo>
                    <a:lnTo>
                      <a:pt x="280" y="307"/>
                    </a:lnTo>
                    <a:lnTo>
                      <a:pt x="272" y="314"/>
                    </a:lnTo>
                    <a:lnTo>
                      <a:pt x="269" y="283"/>
                    </a:lnTo>
                    <a:lnTo>
                      <a:pt x="271" y="254"/>
                    </a:lnTo>
                    <a:lnTo>
                      <a:pt x="272" y="224"/>
                    </a:lnTo>
                    <a:lnTo>
                      <a:pt x="272" y="195"/>
                    </a:lnTo>
                    <a:lnTo>
                      <a:pt x="280" y="177"/>
                    </a:lnTo>
                    <a:lnTo>
                      <a:pt x="280" y="164"/>
                    </a:lnTo>
                    <a:lnTo>
                      <a:pt x="280" y="146"/>
                    </a:lnTo>
                    <a:lnTo>
                      <a:pt x="281" y="133"/>
                    </a:lnTo>
                    <a:lnTo>
                      <a:pt x="281" y="123"/>
                    </a:lnTo>
                    <a:lnTo>
                      <a:pt x="285" y="113"/>
                    </a:lnTo>
                    <a:lnTo>
                      <a:pt x="290" y="104"/>
                    </a:lnTo>
                    <a:lnTo>
                      <a:pt x="296" y="97"/>
                    </a:lnTo>
                    <a:lnTo>
                      <a:pt x="298" y="94"/>
                    </a:lnTo>
                    <a:lnTo>
                      <a:pt x="301" y="92"/>
                    </a:lnTo>
                    <a:lnTo>
                      <a:pt x="303" y="86"/>
                    </a:lnTo>
                    <a:lnTo>
                      <a:pt x="307" y="83"/>
                    </a:lnTo>
                    <a:lnTo>
                      <a:pt x="308" y="83"/>
                    </a:lnTo>
                    <a:lnTo>
                      <a:pt x="317" y="79"/>
                    </a:lnTo>
                    <a:lnTo>
                      <a:pt x="323" y="77"/>
                    </a:lnTo>
                    <a:lnTo>
                      <a:pt x="328" y="77"/>
                    </a:lnTo>
                    <a:lnTo>
                      <a:pt x="334" y="74"/>
                    </a:lnTo>
                    <a:lnTo>
                      <a:pt x="337" y="74"/>
                    </a:lnTo>
                    <a:lnTo>
                      <a:pt x="339" y="72"/>
                    </a:lnTo>
                    <a:lnTo>
                      <a:pt x="345" y="67"/>
                    </a:lnTo>
                    <a:lnTo>
                      <a:pt x="345" y="63"/>
                    </a:lnTo>
                    <a:lnTo>
                      <a:pt x="337" y="50"/>
                    </a:lnTo>
                    <a:lnTo>
                      <a:pt x="337" y="47"/>
                    </a:lnTo>
                    <a:lnTo>
                      <a:pt x="337" y="43"/>
                    </a:lnTo>
                    <a:lnTo>
                      <a:pt x="337" y="41"/>
                    </a:lnTo>
                    <a:lnTo>
                      <a:pt x="334" y="41"/>
                    </a:lnTo>
                    <a:lnTo>
                      <a:pt x="334" y="38"/>
                    </a:lnTo>
                    <a:lnTo>
                      <a:pt x="328" y="30"/>
                    </a:lnTo>
                    <a:lnTo>
                      <a:pt x="321" y="21"/>
                    </a:lnTo>
                    <a:lnTo>
                      <a:pt x="317" y="11"/>
                    </a:lnTo>
                    <a:lnTo>
                      <a:pt x="316" y="0"/>
                    </a:lnTo>
                    <a:lnTo>
                      <a:pt x="249" y="41"/>
                    </a:lnTo>
                    <a:lnTo>
                      <a:pt x="188" y="94"/>
                    </a:lnTo>
                    <a:lnTo>
                      <a:pt x="133" y="151"/>
                    </a:lnTo>
                    <a:lnTo>
                      <a:pt x="88" y="218"/>
                    </a:lnTo>
                    <a:lnTo>
                      <a:pt x="50" y="289"/>
                    </a:lnTo>
                    <a:lnTo>
                      <a:pt x="21" y="366"/>
                    </a:lnTo>
                    <a:lnTo>
                      <a:pt x="5" y="446"/>
                    </a:lnTo>
                    <a:lnTo>
                      <a:pt x="0" y="530"/>
                    </a:lnTo>
                    <a:lnTo>
                      <a:pt x="5" y="608"/>
                    </a:lnTo>
                    <a:lnTo>
                      <a:pt x="20" y="680"/>
                    </a:lnTo>
                    <a:lnTo>
                      <a:pt x="45" y="751"/>
                    </a:lnTo>
                    <a:lnTo>
                      <a:pt x="74" y="819"/>
                    </a:lnTo>
                    <a:lnTo>
                      <a:pt x="114" y="879"/>
                    </a:lnTo>
                    <a:lnTo>
                      <a:pt x="160" y="938"/>
                    </a:lnTo>
                    <a:lnTo>
                      <a:pt x="215" y="987"/>
                    </a:lnTo>
                    <a:lnTo>
                      <a:pt x="272" y="1032"/>
                    </a:lnTo>
                  </a:path>
                </a:pathLst>
              </a:custGeom>
              <a:solidFill>
                <a:srgbClr val="CBCBCB"/>
              </a:solidFill>
              <a:ln w="9525">
                <a:noFill/>
                <a:round/>
                <a:headEnd/>
                <a:tailEnd/>
              </a:ln>
              <a:effectLst/>
            </p:spPr>
            <p:txBody>
              <a:bodyPr wrap="none" anchor="ctr"/>
              <a:lstStyle/>
              <a:p>
                <a:endParaRPr lang="en-US"/>
              </a:p>
            </p:txBody>
          </p:sp>
          <p:sp>
            <p:nvSpPr>
              <p:cNvPr id="2073" name="Freeform 25"/>
              <p:cNvSpPr>
                <a:spLocks noChangeArrowheads="1"/>
              </p:cNvSpPr>
              <p:nvPr/>
            </p:nvSpPr>
            <p:spPr bwMode="auto">
              <a:xfrm>
                <a:off x="379" y="2327"/>
                <a:ext cx="824" cy="1203"/>
              </a:xfrm>
              <a:custGeom>
                <a:avLst/>
                <a:gdLst/>
                <a:ahLst/>
                <a:cxnLst>
                  <a:cxn ang="0">
                    <a:pos x="796" y="688"/>
                  </a:cxn>
                  <a:cxn ang="0">
                    <a:pos x="756" y="641"/>
                  </a:cxn>
                  <a:cxn ang="0">
                    <a:pos x="812" y="615"/>
                  </a:cxn>
                  <a:cxn ang="0">
                    <a:pos x="814" y="502"/>
                  </a:cxn>
                  <a:cxn ang="0">
                    <a:pos x="705" y="247"/>
                  </a:cxn>
                  <a:cxn ang="0">
                    <a:pos x="651" y="262"/>
                  </a:cxn>
                  <a:cxn ang="0">
                    <a:pos x="574" y="289"/>
                  </a:cxn>
                  <a:cxn ang="0">
                    <a:pos x="536" y="258"/>
                  </a:cxn>
                  <a:cxn ang="0">
                    <a:pos x="563" y="170"/>
                  </a:cxn>
                  <a:cxn ang="0">
                    <a:pos x="532" y="81"/>
                  </a:cxn>
                  <a:cxn ang="0">
                    <a:pos x="455" y="56"/>
                  </a:cxn>
                  <a:cxn ang="0">
                    <a:pos x="484" y="150"/>
                  </a:cxn>
                  <a:cxn ang="0">
                    <a:pos x="465" y="190"/>
                  </a:cxn>
                  <a:cxn ang="0">
                    <a:pos x="442" y="200"/>
                  </a:cxn>
                  <a:cxn ang="0">
                    <a:pos x="411" y="159"/>
                  </a:cxn>
                  <a:cxn ang="0">
                    <a:pos x="384" y="103"/>
                  </a:cxn>
                  <a:cxn ang="0">
                    <a:pos x="413" y="110"/>
                  </a:cxn>
                  <a:cxn ang="0">
                    <a:pos x="377" y="27"/>
                  </a:cxn>
                  <a:cxn ang="0">
                    <a:pos x="308" y="2"/>
                  </a:cxn>
                  <a:cxn ang="0">
                    <a:pos x="260" y="56"/>
                  </a:cxn>
                  <a:cxn ang="0">
                    <a:pos x="213" y="110"/>
                  </a:cxn>
                  <a:cxn ang="0">
                    <a:pos x="224" y="153"/>
                  </a:cxn>
                  <a:cxn ang="0">
                    <a:pos x="234" y="166"/>
                  </a:cxn>
                  <a:cxn ang="0">
                    <a:pos x="213" y="227"/>
                  </a:cxn>
                  <a:cxn ang="0">
                    <a:pos x="260" y="231"/>
                  </a:cxn>
                  <a:cxn ang="0">
                    <a:pos x="292" y="155"/>
                  </a:cxn>
                  <a:cxn ang="0">
                    <a:pos x="350" y="226"/>
                  </a:cxn>
                  <a:cxn ang="0">
                    <a:pos x="370" y="289"/>
                  </a:cxn>
                  <a:cxn ang="0">
                    <a:pos x="359" y="305"/>
                  </a:cxn>
                  <a:cxn ang="0">
                    <a:pos x="296" y="305"/>
                  </a:cxn>
                  <a:cxn ang="0">
                    <a:pos x="319" y="321"/>
                  </a:cxn>
                  <a:cxn ang="0">
                    <a:pos x="260" y="345"/>
                  </a:cxn>
                  <a:cxn ang="0">
                    <a:pos x="188" y="413"/>
                  </a:cxn>
                  <a:cxn ang="0">
                    <a:pos x="184" y="478"/>
                  </a:cxn>
                  <a:cxn ang="0">
                    <a:pos x="141" y="424"/>
                  </a:cxn>
                  <a:cxn ang="0">
                    <a:pos x="72" y="397"/>
                  </a:cxn>
                  <a:cxn ang="0">
                    <a:pos x="21" y="475"/>
                  </a:cxn>
                  <a:cxn ang="0">
                    <a:pos x="58" y="491"/>
                  </a:cxn>
                  <a:cxn ang="0">
                    <a:pos x="79" y="556"/>
                  </a:cxn>
                  <a:cxn ang="0">
                    <a:pos x="74" y="630"/>
                  </a:cxn>
                  <a:cxn ang="0">
                    <a:pos x="148" y="635"/>
                  </a:cxn>
                  <a:cxn ang="0">
                    <a:pos x="220" y="677"/>
                  </a:cxn>
                  <a:cxn ang="0">
                    <a:pos x="276" y="758"/>
                  </a:cxn>
                  <a:cxn ang="0">
                    <a:pos x="366" y="924"/>
                  </a:cxn>
                  <a:cxn ang="0">
                    <a:pos x="364" y="1022"/>
                  </a:cxn>
                  <a:cxn ang="0">
                    <a:pos x="262" y="1074"/>
                  </a:cxn>
                  <a:cxn ang="0">
                    <a:pos x="151" y="1119"/>
                  </a:cxn>
                  <a:cxn ang="0">
                    <a:pos x="106" y="1188"/>
                  </a:cxn>
                  <a:cxn ang="0">
                    <a:pos x="252" y="1202"/>
                  </a:cxn>
                  <a:cxn ang="0">
                    <a:pos x="478" y="1141"/>
                  </a:cxn>
                  <a:cxn ang="0">
                    <a:pos x="660" y="1007"/>
                  </a:cxn>
                  <a:cxn ang="0">
                    <a:pos x="574" y="917"/>
                  </a:cxn>
                  <a:cxn ang="0">
                    <a:pos x="543" y="874"/>
                  </a:cxn>
                  <a:cxn ang="0">
                    <a:pos x="601" y="753"/>
                  </a:cxn>
                  <a:cxn ang="0">
                    <a:pos x="673" y="729"/>
                  </a:cxn>
                  <a:cxn ang="0">
                    <a:pos x="749" y="707"/>
                  </a:cxn>
                </a:cxnLst>
                <a:rect l="0" t="0" r="r" b="b"/>
                <a:pathLst>
                  <a:path w="824" h="1203">
                    <a:moveTo>
                      <a:pt x="803" y="736"/>
                    </a:moveTo>
                    <a:lnTo>
                      <a:pt x="807" y="724"/>
                    </a:lnTo>
                    <a:lnTo>
                      <a:pt x="808" y="713"/>
                    </a:lnTo>
                    <a:lnTo>
                      <a:pt x="812" y="702"/>
                    </a:lnTo>
                    <a:lnTo>
                      <a:pt x="814" y="691"/>
                    </a:lnTo>
                    <a:lnTo>
                      <a:pt x="803" y="691"/>
                    </a:lnTo>
                    <a:lnTo>
                      <a:pt x="796" y="688"/>
                    </a:lnTo>
                    <a:lnTo>
                      <a:pt x="783" y="686"/>
                    </a:lnTo>
                    <a:lnTo>
                      <a:pt x="776" y="680"/>
                    </a:lnTo>
                    <a:lnTo>
                      <a:pt x="770" y="675"/>
                    </a:lnTo>
                    <a:lnTo>
                      <a:pt x="767" y="666"/>
                    </a:lnTo>
                    <a:lnTo>
                      <a:pt x="761" y="661"/>
                    </a:lnTo>
                    <a:lnTo>
                      <a:pt x="760" y="655"/>
                    </a:lnTo>
                    <a:lnTo>
                      <a:pt x="756" y="641"/>
                    </a:lnTo>
                    <a:lnTo>
                      <a:pt x="756" y="624"/>
                    </a:lnTo>
                    <a:lnTo>
                      <a:pt x="760" y="610"/>
                    </a:lnTo>
                    <a:lnTo>
                      <a:pt x="767" y="599"/>
                    </a:lnTo>
                    <a:lnTo>
                      <a:pt x="781" y="597"/>
                    </a:lnTo>
                    <a:lnTo>
                      <a:pt x="792" y="599"/>
                    </a:lnTo>
                    <a:lnTo>
                      <a:pt x="803" y="608"/>
                    </a:lnTo>
                    <a:lnTo>
                      <a:pt x="812" y="615"/>
                    </a:lnTo>
                    <a:lnTo>
                      <a:pt x="819" y="628"/>
                    </a:lnTo>
                    <a:lnTo>
                      <a:pt x="823" y="619"/>
                    </a:lnTo>
                    <a:lnTo>
                      <a:pt x="823" y="610"/>
                    </a:lnTo>
                    <a:lnTo>
                      <a:pt x="823" y="605"/>
                    </a:lnTo>
                    <a:lnTo>
                      <a:pt x="823" y="597"/>
                    </a:lnTo>
                    <a:lnTo>
                      <a:pt x="819" y="549"/>
                    </a:lnTo>
                    <a:lnTo>
                      <a:pt x="814" y="502"/>
                    </a:lnTo>
                    <a:lnTo>
                      <a:pt x="807" y="455"/>
                    </a:lnTo>
                    <a:lnTo>
                      <a:pt x="792" y="411"/>
                    </a:lnTo>
                    <a:lnTo>
                      <a:pt x="776" y="366"/>
                    </a:lnTo>
                    <a:lnTo>
                      <a:pt x="756" y="325"/>
                    </a:lnTo>
                    <a:lnTo>
                      <a:pt x="734" y="285"/>
                    </a:lnTo>
                    <a:lnTo>
                      <a:pt x="709" y="247"/>
                    </a:lnTo>
                    <a:lnTo>
                      <a:pt x="705" y="247"/>
                    </a:lnTo>
                    <a:lnTo>
                      <a:pt x="702" y="244"/>
                    </a:lnTo>
                    <a:lnTo>
                      <a:pt x="698" y="244"/>
                    </a:lnTo>
                    <a:lnTo>
                      <a:pt x="693" y="242"/>
                    </a:lnTo>
                    <a:lnTo>
                      <a:pt x="677" y="253"/>
                    </a:lnTo>
                    <a:lnTo>
                      <a:pt x="668" y="254"/>
                    </a:lnTo>
                    <a:lnTo>
                      <a:pt x="660" y="258"/>
                    </a:lnTo>
                    <a:lnTo>
                      <a:pt x="651" y="262"/>
                    </a:lnTo>
                    <a:lnTo>
                      <a:pt x="642" y="264"/>
                    </a:lnTo>
                    <a:lnTo>
                      <a:pt x="631" y="267"/>
                    </a:lnTo>
                    <a:lnTo>
                      <a:pt x="619" y="273"/>
                    </a:lnTo>
                    <a:lnTo>
                      <a:pt x="606" y="278"/>
                    </a:lnTo>
                    <a:lnTo>
                      <a:pt x="594" y="283"/>
                    </a:lnTo>
                    <a:lnTo>
                      <a:pt x="583" y="285"/>
                    </a:lnTo>
                    <a:lnTo>
                      <a:pt x="574" y="289"/>
                    </a:lnTo>
                    <a:lnTo>
                      <a:pt x="567" y="291"/>
                    </a:lnTo>
                    <a:lnTo>
                      <a:pt x="557" y="289"/>
                    </a:lnTo>
                    <a:lnTo>
                      <a:pt x="554" y="285"/>
                    </a:lnTo>
                    <a:lnTo>
                      <a:pt x="548" y="280"/>
                    </a:lnTo>
                    <a:lnTo>
                      <a:pt x="547" y="278"/>
                    </a:lnTo>
                    <a:lnTo>
                      <a:pt x="543" y="273"/>
                    </a:lnTo>
                    <a:lnTo>
                      <a:pt x="536" y="258"/>
                    </a:lnTo>
                    <a:lnTo>
                      <a:pt x="532" y="244"/>
                    </a:lnTo>
                    <a:lnTo>
                      <a:pt x="532" y="231"/>
                    </a:lnTo>
                    <a:lnTo>
                      <a:pt x="530" y="217"/>
                    </a:lnTo>
                    <a:lnTo>
                      <a:pt x="532" y="202"/>
                    </a:lnTo>
                    <a:lnTo>
                      <a:pt x="541" y="190"/>
                    </a:lnTo>
                    <a:lnTo>
                      <a:pt x="552" y="177"/>
                    </a:lnTo>
                    <a:lnTo>
                      <a:pt x="563" y="170"/>
                    </a:lnTo>
                    <a:lnTo>
                      <a:pt x="574" y="159"/>
                    </a:lnTo>
                    <a:lnTo>
                      <a:pt x="583" y="146"/>
                    </a:lnTo>
                    <a:lnTo>
                      <a:pt x="588" y="134"/>
                    </a:lnTo>
                    <a:lnTo>
                      <a:pt x="588" y="119"/>
                    </a:lnTo>
                    <a:lnTo>
                      <a:pt x="568" y="105"/>
                    </a:lnTo>
                    <a:lnTo>
                      <a:pt x="552" y="92"/>
                    </a:lnTo>
                    <a:lnTo>
                      <a:pt x="532" y="81"/>
                    </a:lnTo>
                    <a:lnTo>
                      <a:pt x="512" y="70"/>
                    </a:lnTo>
                    <a:lnTo>
                      <a:pt x="491" y="58"/>
                    </a:lnTo>
                    <a:lnTo>
                      <a:pt x="471" y="47"/>
                    </a:lnTo>
                    <a:lnTo>
                      <a:pt x="449" y="38"/>
                    </a:lnTo>
                    <a:lnTo>
                      <a:pt x="428" y="31"/>
                    </a:lnTo>
                    <a:lnTo>
                      <a:pt x="442" y="45"/>
                    </a:lnTo>
                    <a:lnTo>
                      <a:pt x="455" y="56"/>
                    </a:lnTo>
                    <a:lnTo>
                      <a:pt x="465" y="63"/>
                    </a:lnTo>
                    <a:lnTo>
                      <a:pt x="484" y="74"/>
                    </a:lnTo>
                    <a:lnTo>
                      <a:pt x="485" y="88"/>
                    </a:lnTo>
                    <a:lnTo>
                      <a:pt x="484" y="105"/>
                    </a:lnTo>
                    <a:lnTo>
                      <a:pt x="478" y="123"/>
                    </a:lnTo>
                    <a:lnTo>
                      <a:pt x="478" y="135"/>
                    </a:lnTo>
                    <a:lnTo>
                      <a:pt x="484" y="150"/>
                    </a:lnTo>
                    <a:lnTo>
                      <a:pt x="484" y="155"/>
                    </a:lnTo>
                    <a:lnTo>
                      <a:pt x="480" y="161"/>
                    </a:lnTo>
                    <a:lnTo>
                      <a:pt x="474" y="166"/>
                    </a:lnTo>
                    <a:lnTo>
                      <a:pt x="469" y="170"/>
                    </a:lnTo>
                    <a:lnTo>
                      <a:pt x="465" y="175"/>
                    </a:lnTo>
                    <a:lnTo>
                      <a:pt x="465" y="180"/>
                    </a:lnTo>
                    <a:lnTo>
                      <a:pt x="465" y="190"/>
                    </a:lnTo>
                    <a:lnTo>
                      <a:pt x="464" y="195"/>
                    </a:lnTo>
                    <a:lnTo>
                      <a:pt x="460" y="197"/>
                    </a:lnTo>
                    <a:lnTo>
                      <a:pt x="458" y="200"/>
                    </a:lnTo>
                    <a:lnTo>
                      <a:pt x="455" y="200"/>
                    </a:lnTo>
                    <a:lnTo>
                      <a:pt x="453" y="200"/>
                    </a:lnTo>
                    <a:lnTo>
                      <a:pt x="447" y="197"/>
                    </a:lnTo>
                    <a:lnTo>
                      <a:pt x="442" y="200"/>
                    </a:lnTo>
                    <a:lnTo>
                      <a:pt x="433" y="202"/>
                    </a:lnTo>
                    <a:lnTo>
                      <a:pt x="428" y="202"/>
                    </a:lnTo>
                    <a:lnTo>
                      <a:pt x="424" y="200"/>
                    </a:lnTo>
                    <a:lnTo>
                      <a:pt x="424" y="197"/>
                    </a:lnTo>
                    <a:lnTo>
                      <a:pt x="422" y="195"/>
                    </a:lnTo>
                    <a:lnTo>
                      <a:pt x="419" y="164"/>
                    </a:lnTo>
                    <a:lnTo>
                      <a:pt x="411" y="159"/>
                    </a:lnTo>
                    <a:lnTo>
                      <a:pt x="406" y="150"/>
                    </a:lnTo>
                    <a:lnTo>
                      <a:pt x="397" y="141"/>
                    </a:lnTo>
                    <a:lnTo>
                      <a:pt x="390" y="134"/>
                    </a:lnTo>
                    <a:lnTo>
                      <a:pt x="386" y="125"/>
                    </a:lnTo>
                    <a:lnTo>
                      <a:pt x="384" y="117"/>
                    </a:lnTo>
                    <a:lnTo>
                      <a:pt x="381" y="108"/>
                    </a:lnTo>
                    <a:lnTo>
                      <a:pt x="384" y="103"/>
                    </a:lnTo>
                    <a:lnTo>
                      <a:pt x="386" y="99"/>
                    </a:lnTo>
                    <a:lnTo>
                      <a:pt x="390" y="99"/>
                    </a:lnTo>
                    <a:lnTo>
                      <a:pt x="390" y="97"/>
                    </a:lnTo>
                    <a:lnTo>
                      <a:pt x="391" y="97"/>
                    </a:lnTo>
                    <a:lnTo>
                      <a:pt x="397" y="103"/>
                    </a:lnTo>
                    <a:lnTo>
                      <a:pt x="406" y="108"/>
                    </a:lnTo>
                    <a:lnTo>
                      <a:pt x="413" y="110"/>
                    </a:lnTo>
                    <a:lnTo>
                      <a:pt x="422" y="110"/>
                    </a:lnTo>
                    <a:lnTo>
                      <a:pt x="424" y="110"/>
                    </a:lnTo>
                    <a:lnTo>
                      <a:pt x="424" y="108"/>
                    </a:lnTo>
                    <a:lnTo>
                      <a:pt x="424" y="72"/>
                    </a:lnTo>
                    <a:lnTo>
                      <a:pt x="411" y="56"/>
                    </a:lnTo>
                    <a:lnTo>
                      <a:pt x="395" y="42"/>
                    </a:lnTo>
                    <a:lnTo>
                      <a:pt x="377" y="27"/>
                    </a:lnTo>
                    <a:lnTo>
                      <a:pt x="364" y="9"/>
                    </a:lnTo>
                    <a:lnTo>
                      <a:pt x="350" y="5"/>
                    </a:lnTo>
                    <a:lnTo>
                      <a:pt x="339" y="2"/>
                    </a:lnTo>
                    <a:lnTo>
                      <a:pt x="325" y="0"/>
                    </a:lnTo>
                    <a:lnTo>
                      <a:pt x="312" y="0"/>
                    </a:lnTo>
                    <a:lnTo>
                      <a:pt x="308" y="0"/>
                    </a:lnTo>
                    <a:lnTo>
                      <a:pt x="308" y="2"/>
                    </a:lnTo>
                    <a:lnTo>
                      <a:pt x="308" y="5"/>
                    </a:lnTo>
                    <a:lnTo>
                      <a:pt x="307" y="9"/>
                    </a:lnTo>
                    <a:lnTo>
                      <a:pt x="289" y="14"/>
                    </a:lnTo>
                    <a:lnTo>
                      <a:pt x="281" y="27"/>
                    </a:lnTo>
                    <a:lnTo>
                      <a:pt x="276" y="42"/>
                    </a:lnTo>
                    <a:lnTo>
                      <a:pt x="265" y="56"/>
                    </a:lnTo>
                    <a:lnTo>
                      <a:pt x="260" y="56"/>
                    </a:lnTo>
                    <a:lnTo>
                      <a:pt x="256" y="56"/>
                    </a:lnTo>
                    <a:lnTo>
                      <a:pt x="251" y="56"/>
                    </a:lnTo>
                    <a:lnTo>
                      <a:pt x="249" y="58"/>
                    </a:lnTo>
                    <a:lnTo>
                      <a:pt x="240" y="72"/>
                    </a:lnTo>
                    <a:lnTo>
                      <a:pt x="231" y="87"/>
                    </a:lnTo>
                    <a:lnTo>
                      <a:pt x="224" y="99"/>
                    </a:lnTo>
                    <a:lnTo>
                      <a:pt x="213" y="110"/>
                    </a:lnTo>
                    <a:lnTo>
                      <a:pt x="209" y="110"/>
                    </a:lnTo>
                    <a:lnTo>
                      <a:pt x="209" y="114"/>
                    </a:lnTo>
                    <a:lnTo>
                      <a:pt x="184" y="139"/>
                    </a:lnTo>
                    <a:lnTo>
                      <a:pt x="184" y="141"/>
                    </a:lnTo>
                    <a:lnTo>
                      <a:pt x="195" y="146"/>
                    </a:lnTo>
                    <a:lnTo>
                      <a:pt x="209" y="150"/>
                    </a:lnTo>
                    <a:lnTo>
                      <a:pt x="224" y="153"/>
                    </a:lnTo>
                    <a:lnTo>
                      <a:pt x="234" y="153"/>
                    </a:lnTo>
                    <a:lnTo>
                      <a:pt x="236" y="155"/>
                    </a:lnTo>
                    <a:lnTo>
                      <a:pt x="240" y="155"/>
                    </a:lnTo>
                    <a:lnTo>
                      <a:pt x="240" y="159"/>
                    </a:lnTo>
                    <a:lnTo>
                      <a:pt x="242" y="161"/>
                    </a:lnTo>
                    <a:lnTo>
                      <a:pt x="240" y="164"/>
                    </a:lnTo>
                    <a:lnTo>
                      <a:pt x="234" y="166"/>
                    </a:lnTo>
                    <a:lnTo>
                      <a:pt x="231" y="170"/>
                    </a:lnTo>
                    <a:lnTo>
                      <a:pt x="225" y="171"/>
                    </a:lnTo>
                    <a:lnTo>
                      <a:pt x="220" y="180"/>
                    </a:lnTo>
                    <a:lnTo>
                      <a:pt x="215" y="195"/>
                    </a:lnTo>
                    <a:lnTo>
                      <a:pt x="209" y="208"/>
                    </a:lnTo>
                    <a:lnTo>
                      <a:pt x="209" y="222"/>
                    </a:lnTo>
                    <a:lnTo>
                      <a:pt x="213" y="227"/>
                    </a:lnTo>
                    <a:lnTo>
                      <a:pt x="215" y="227"/>
                    </a:lnTo>
                    <a:lnTo>
                      <a:pt x="213" y="231"/>
                    </a:lnTo>
                    <a:lnTo>
                      <a:pt x="209" y="238"/>
                    </a:lnTo>
                    <a:lnTo>
                      <a:pt x="213" y="242"/>
                    </a:lnTo>
                    <a:lnTo>
                      <a:pt x="215" y="244"/>
                    </a:lnTo>
                    <a:lnTo>
                      <a:pt x="231" y="233"/>
                    </a:lnTo>
                    <a:lnTo>
                      <a:pt x="260" y="231"/>
                    </a:lnTo>
                    <a:lnTo>
                      <a:pt x="260" y="227"/>
                    </a:lnTo>
                    <a:lnTo>
                      <a:pt x="262" y="226"/>
                    </a:lnTo>
                    <a:lnTo>
                      <a:pt x="265" y="226"/>
                    </a:lnTo>
                    <a:lnTo>
                      <a:pt x="267" y="222"/>
                    </a:lnTo>
                    <a:lnTo>
                      <a:pt x="267" y="200"/>
                    </a:lnTo>
                    <a:lnTo>
                      <a:pt x="289" y="155"/>
                    </a:lnTo>
                    <a:lnTo>
                      <a:pt x="292" y="155"/>
                    </a:lnTo>
                    <a:lnTo>
                      <a:pt x="303" y="170"/>
                    </a:lnTo>
                    <a:lnTo>
                      <a:pt x="312" y="180"/>
                    </a:lnTo>
                    <a:lnTo>
                      <a:pt x="323" y="195"/>
                    </a:lnTo>
                    <a:lnTo>
                      <a:pt x="336" y="206"/>
                    </a:lnTo>
                    <a:lnTo>
                      <a:pt x="343" y="211"/>
                    </a:lnTo>
                    <a:lnTo>
                      <a:pt x="345" y="217"/>
                    </a:lnTo>
                    <a:lnTo>
                      <a:pt x="350" y="226"/>
                    </a:lnTo>
                    <a:lnTo>
                      <a:pt x="354" y="231"/>
                    </a:lnTo>
                    <a:lnTo>
                      <a:pt x="354" y="244"/>
                    </a:lnTo>
                    <a:lnTo>
                      <a:pt x="354" y="258"/>
                    </a:lnTo>
                    <a:lnTo>
                      <a:pt x="359" y="273"/>
                    </a:lnTo>
                    <a:lnTo>
                      <a:pt x="364" y="283"/>
                    </a:lnTo>
                    <a:lnTo>
                      <a:pt x="366" y="285"/>
                    </a:lnTo>
                    <a:lnTo>
                      <a:pt x="370" y="289"/>
                    </a:lnTo>
                    <a:lnTo>
                      <a:pt x="372" y="291"/>
                    </a:lnTo>
                    <a:lnTo>
                      <a:pt x="375" y="294"/>
                    </a:lnTo>
                    <a:lnTo>
                      <a:pt x="375" y="298"/>
                    </a:lnTo>
                    <a:lnTo>
                      <a:pt x="372" y="300"/>
                    </a:lnTo>
                    <a:lnTo>
                      <a:pt x="372" y="305"/>
                    </a:lnTo>
                    <a:lnTo>
                      <a:pt x="370" y="309"/>
                    </a:lnTo>
                    <a:lnTo>
                      <a:pt x="359" y="305"/>
                    </a:lnTo>
                    <a:lnTo>
                      <a:pt x="348" y="294"/>
                    </a:lnTo>
                    <a:lnTo>
                      <a:pt x="336" y="285"/>
                    </a:lnTo>
                    <a:lnTo>
                      <a:pt x="323" y="283"/>
                    </a:lnTo>
                    <a:lnTo>
                      <a:pt x="314" y="289"/>
                    </a:lnTo>
                    <a:lnTo>
                      <a:pt x="308" y="294"/>
                    </a:lnTo>
                    <a:lnTo>
                      <a:pt x="299" y="300"/>
                    </a:lnTo>
                    <a:lnTo>
                      <a:pt x="296" y="305"/>
                    </a:lnTo>
                    <a:lnTo>
                      <a:pt x="298" y="309"/>
                    </a:lnTo>
                    <a:lnTo>
                      <a:pt x="299" y="310"/>
                    </a:lnTo>
                    <a:lnTo>
                      <a:pt x="299" y="314"/>
                    </a:lnTo>
                    <a:lnTo>
                      <a:pt x="303" y="314"/>
                    </a:lnTo>
                    <a:lnTo>
                      <a:pt x="312" y="314"/>
                    </a:lnTo>
                    <a:lnTo>
                      <a:pt x="317" y="316"/>
                    </a:lnTo>
                    <a:lnTo>
                      <a:pt x="319" y="321"/>
                    </a:lnTo>
                    <a:lnTo>
                      <a:pt x="323" y="330"/>
                    </a:lnTo>
                    <a:lnTo>
                      <a:pt x="319" y="334"/>
                    </a:lnTo>
                    <a:lnTo>
                      <a:pt x="317" y="339"/>
                    </a:lnTo>
                    <a:lnTo>
                      <a:pt x="260" y="327"/>
                    </a:lnTo>
                    <a:lnTo>
                      <a:pt x="260" y="334"/>
                    </a:lnTo>
                    <a:lnTo>
                      <a:pt x="260" y="339"/>
                    </a:lnTo>
                    <a:lnTo>
                      <a:pt x="260" y="345"/>
                    </a:lnTo>
                    <a:lnTo>
                      <a:pt x="256" y="347"/>
                    </a:lnTo>
                    <a:lnTo>
                      <a:pt x="251" y="356"/>
                    </a:lnTo>
                    <a:lnTo>
                      <a:pt x="249" y="357"/>
                    </a:lnTo>
                    <a:lnTo>
                      <a:pt x="242" y="366"/>
                    </a:lnTo>
                    <a:lnTo>
                      <a:pt x="225" y="393"/>
                    </a:lnTo>
                    <a:lnTo>
                      <a:pt x="189" y="411"/>
                    </a:lnTo>
                    <a:lnTo>
                      <a:pt x="188" y="413"/>
                    </a:lnTo>
                    <a:lnTo>
                      <a:pt x="184" y="419"/>
                    </a:lnTo>
                    <a:lnTo>
                      <a:pt x="184" y="424"/>
                    </a:lnTo>
                    <a:lnTo>
                      <a:pt x="184" y="430"/>
                    </a:lnTo>
                    <a:lnTo>
                      <a:pt x="184" y="439"/>
                    </a:lnTo>
                    <a:lnTo>
                      <a:pt x="184" y="453"/>
                    </a:lnTo>
                    <a:lnTo>
                      <a:pt x="184" y="469"/>
                    </a:lnTo>
                    <a:lnTo>
                      <a:pt x="184" y="478"/>
                    </a:lnTo>
                    <a:lnTo>
                      <a:pt x="173" y="478"/>
                    </a:lnTo>
                    <a:lnTo>
                      <a:pt x="164" y="475"/>
                    </a:lnTo>
                    <a:lnTo>
                      <a:pt x="157" y="469"/>
                    </a:lnTo>
                    <a:lnTo>
                      <a:pt x="151" y="464"/>
                    </a:lnTo>
                    <a:lnTo>
                      <a:pt x="151" y="449"/>
                    </a:lnTo>
                    <a:lnTo>
                      <a:pt x="148" y="435"/>
                    </a:lnTo>
                    <a:lnTo>
                      <a:pt x="141" y="424"/>
                    </a:lnTo>
                    <a:lnTo>
                      <a:pt x="130" y="413"/>
                    </a:lnTo>
                    <a:lnTo>
                      <a:pt x="117" y="417"/>
                    </a:lnTo>
                    <a:lnTo>
                      <a:pt x="110" y="417"/>
                    </a:lnTo>
                    <a:lnTo>
                      <a:pt x="101" y="413"/>
                    </a:lnTo>
                    <a:lnTo>
                      <a:pt x="94" y="408"/>
                    </a:lnTo>
                    <a:lnTo>
                      <a:pt x="83" y="402"/>
                    </a:lnTo>
                    <a:lnTo>
                      <a:pt x="72" y="397"/>
                    </a:lnTo>
                    <a:lnTo>
                      <a:pt x="59" y="393"/>
                    </a:lnTo>
                    <a:lnTo>
                      <a:pt x="49" y="392"/>
                    </a:lnTo>
                    <a:lnTo>
                      <a:pt x="38" y="402"/>
                    </a:lnTo>
                    <a:lnTo>
                      <a:pt x="21" y="424"/>
                    </a:lnTo>
                    <a:lnTo>
                      <a:pt x="5" y="448"/>
                    </a:lnTo>
                    <a:lnTo>
                      <a:pt x="0" y="455"/>
                    </a:lnTo>
                    <a:lnTo>
                      <a:pt x="21" y="475"/>
                    </a:lnTo>
                    <a:lnTo>
                      <a:pt x="25" y="516"/>
                    </a:lnTo>
                    <a:lnTo>
                      <a:pt x="29" y="516"/>
                    </a:lnTo>
                    <a:lnTo>
                      <a:pt x="38" y="513"/>
                    </a:lnTo>
                    <a:lnTo>
                      <a:pt x="43" y="511"/>
                    </a:lnTo>
                    <a:lnTo>
                      <a:pt x="49" y="505"/>
                    </a:lnTo>
                    <a:lnTo>
                      <a:pt x="54" y="496"/>
                    </a:lnTo>
                    <a:lnTo>
                      <a:pt x="58" y="491"/>
                    </a:lnTo>
                    <a:lnTo>
                      <a:pt x="63" y="485"/>
                    </a:lnTo>
                    <a:lnTo>
                      <a:pt x="72" y="480"/>
                    </a:lnTo>
                    <a:lnTo>
                      <a:pt x="74" y="480"/>
                    </a:lnTo>
                    <a:lnTo>
                      <a:pt x="74" y="484"/>
                    </a:lnTo>
                    <a:lnTo>
                      <a:pt x="74" y="485"/>
                    </a:lnTo>
                    <a:lnTo>
                      <a:pt x="63" y="538"/>
                    </a:lnTo>
                    <a:lnTo>
                      <a:pt x="79" y="556"/>
                    </a:lnTo>
                    <a:lnTo>
                      <a:pt x="77" y="567"/>
                    </a:lnTo>
                    <a:lnTo>
                      <a:pt x="68" y="574"/>
                    </a:lnTo>
                    <a:lnTo>
                      <a:pt x="59" y="583"/>
                    </a:lnTo>
                    <a:lnTo>
                      <a:pt x="54" y="597"/>
                    </a:lnTo>
                    <a:lnTo>
                      <a:pt x="54" y="608"/>
                    </a:lnTo>
                    <a:lnTo>
                      <a:pt x="63" y="619"/>
                    </a:lnTo>
                    <a:lnTo>
                      <a:pt x="74" y="630"/>
                    </a:lnTo>
                    <a:lnTo>
                      <a:pt x="88" y="641"/>
                    </a:lnTo>
                    <a:lnTo>
                      <a:pt x="101" y="646"/>
                    </a:lnTo>
                    <a:lnTo>
                      <a:pt x="114" y="646"/>
                    </a:lnTo>
                    <a:lnTo>
                      <a:pt x="124" y="644"/>
                    </a:lnTo>
                    <a:lnTo>
                      <a:pt x="132" y="641"/>
                    </a:lnTo>
                    <a:lnTo>
                      <a:pt x="141" y="635"/>
                    </a:lnTo>
                    <a:lnTo>
                      <a:pt x="148" y="635"/>
                    </a:lnTo>
                    <a:lnTo>
                      <a:pt x="153" y="639"/>
                    </a:lnTo>
                    <a:lnTo>
                      <a:pt x="160" y="641"/>
                    </a:lnTo>
                    <a:lnTo>
                      <a:pt x="168" y="644"/>
                    </a:lnTo>
                    <a:lnTo>
                      <a:pt x="184" y="652"/>
                    </a:lnTo>
                    <a:lnTo>
                      <a:pt x="195" y="661"/>
                    </a:lnTo>
                    <a:lnTo>
                      <a:pt x="209" y="670"/>
                    </a:lnTo>
                    <a:lnTo>
                      <a:pt x="220" y="677"/>
                    </a:lnTo>
                    <a:lnTo>
                      <a:pt x="225" y="691"/>
                    </a:lnTo>
                    <a:lnTo>
                      <a:pt x="229" y="706"/>
                    </a:lnTo>
                    <a:lnTo>
                      <a:pt x="231" y="722"/>
                    </a:lnTo>
                    <a:lnTo>
                      <a:pt x="234" y="738"/>
                    </a:lnTo>
                    <a:lnTo>
                      <a:pt x="249" y="744"/>
                    </a:lnTo>
                    <a:lnTo>
                      <a:pt x="262" y="749"/>
                    </a:lnTo>
                    <a:lnTo>
                      <a:pt x="276" y="758"/>
                    </a:lnTo>
                    <a:lnTo>
                      <a:pt x="287" y="772"/>
                    </a:lnTo>
                    <a:lnTo>
                      <a:pt x="298" y="800"/>
                    </a:lnTo>
                    <a:lnTo>
                      <a:pt x="308" y="830"/>
                    </a:lnTo>
                    <a:lnTo>
                      <a:pt x="319" y="861"/>
                    </a:lnTo>
                    <a:lnTo>
                      <a:pt x="334" y="886"/>
                    </a:lnTo>
                    <a:lnTo>
                      <a:pt x="350" y="904"/>
                    </a:lnTo>
                    <a:lnTo>
                      <a:pt x="366" y="924"/>
                    </a:lnTo>
                    <a:lnTo>
                      <a:pt x="381" y="944"/>
                    </a:lnTo>
                    <a:lnTo>
                      <a:pt x="395" y="966"/>
                    </a:lnTo>
                    <a:lnTo>
                      <a:pt x="397" y="980"/>
                    </a:lnTo>
                    <a:lnTo>
                      <a:pt x="397" y="993"/>
                    </a:lnTo>
                    <a:lnTo>
                      <a:pt x="391" y="1007"/>
                    </a:lnTo>
                    <a:lnTo>
                      <a:pt x="381" y="1018"/>
                    </a:lnTo>
                    <a:lnTo>
                      <a:pt x="364" y="1022"/>
                    </a:lnTo>
                    <a:lnTo>
                      <a:pt x="348" y="1027"/>
                    </a:lnTo>
                    <a:lnTo>
                      <a:pt x="334" y="1032"/>
                    </a:lnTo>
                    <a:lnTo>
                      <a:pt x="319" y="1038"/>
                    </a:lnTo>
                    <a:lnTo>
                      <a:pt x="307" y="1043"/>
                    </a:lnTo>
                    <a:lnTo>
                      <a:pt x="292" y="1052"/>
                    </a:lnTo>
                    <a:lnTo>
                      <a:pt x="278" y="1063"/>
                    </a:lnTo>
                    <a:lnTo>
                      <a:pt x="262" y="1074"/>
                    </a:lnTo>
                    <a:lnTo>
                      <a:pt x="249" y="1083"/>
                    </a:lnTo>
                    <a:lnTo>
                      <a:pt x="231" y="1090"/>
                    </a:lnTo>
                    <a:lnTo>
                      <a:pt x="215" y="1094"/>
                    </a:lnTo>
                    <a:lnTo>
                      <a:pt x="198" y="1099"/>
                    </a:lnTo>
                    <a:lnTo>
                      <a:pt x="182" y="1105"/>
                    </a:lnTo>
                    <a:lnTo>
                      <a:pt x="164" y="1110"/>
                    </a:lnTo>
                    <a:lnTo>
                      <a:pt x="151" y="1119"/>
                    </a:lnTo>
                    <a:lnTo>
                      <a:pt x="141" y="1132"/>
                    </a:lnTo>
                    <a:lnTo>
                      <a:pt x="124" y="1146"/>
                    </a:lnTo>
                    <a:lnTo>
                      <a:pt x="106" y="1160"/>
                    </a:lnTo>
                    <a:lnTo>
                      <a:pt x="88" y="1171"/>
                    </a:lnTo>
                    <a:lnTo>
                      <a:pt x="68" y="1180"/>
                    </a:lnTo>
                    <a:lnTo>
                      <a:pt x="88" y="1186"/>
                    </a:lnTo>
                    <a:lnTo>
                      <a:pt x="106" y="1188"/>
                    </a:lnTo>
                    <a:lnTo>
                      <a:pt x="124" y="1193"/>
                    </a:lnTo>
                    <a:lnTo>
                      <a:pt x="142" y="1197"/>
                    </a:lnTo>
                    <a:lnTo>
                      <a:pt x="162" y="1198"/>
                    </a:lnTo>
                    <a:lnTo>
                      <a:pt x="182" y="1198"/>
                    </a:lnTo>
                    <a:lnTo>
                      <a:pt x="200" y="1202"/>
                    </a:lnTo>
                    <a:lnTo>
                      <a:pt x="220" y="1202"/>
                    </a:lnTo>
                    <a:lnTo>
                      <a:pt x="252" y="1202"/>
                    </a:lnTo>
                    <a:lnTo>
                      <a:pt x="287" y="1198"/>
                    </a:lnTo>
                    <a:lnTo>
                      <a:pt x="319" y="1193"/>
                    </a:lnTo>
                    <a:lnTo>
                      <a:pt x="354" y="1186"/>
                    </a:lnTo>
                    <a:lnTo>
                      <a:pt x="386" y="1177"/>
                    </a:lnTo>
                    <a:lnTo>
                      <a:pt x="417" y="1168"/>
                    </a:lnTo>
                    <a:lnTo>
                      <a:pt x="447" y="1155"/>
                    </a:lnTo>
                    <a:lnTo>
                      <a:pt x="478" y="1141"/>
                    </a:lnTo>
                    <a:lnTo>
                      <a:pt x="505" y="1126"/>
                    </a:lnTo>
                    <a:lnTo>
                      <a:pt x="536" y="1110"/>
                    </a:lnTo>
                    <a:lnTo>
                      <a:pt x="559" y="1094"/>
                    </a:lnTo>
                    <a:lnTo>
                      <a:pt x="588" y="1074"/>
                    </a:lnTo>
                    <a:lnTo>
                      <a:pt x="613" y="1052"/>
                    </a:lnTo>
                    <a:lnTo>
                      <a:pt x="637" y="1029"/>
                    </a:lnTo>
                    <a:lnTo>
                      <a:pt x="660" y="1007"/>
                    </a:lnTo>
                    <a:lnTo>
                      <a:pt x="682" y="982"/>
                    </a:lnTo>
                    <a:lnTo>
                      <a:pt x="666" y="966"/>
                    </a:lnTo>
                    <a:lnTo>
                      <a:pt x="646" y="955"/>
                    </a:lnTo>
                    <a:lnTo>
                      <a:pt x="626" y="940"/>
                    </a:lnTo>
                    <a:lnTo>
                      <a:pt x="610" y="929"/>
                    </a:lnTo>
                    <a:lnTo>
                      <a:pt x="590" y="922"/>
                    </a:lnTo>
                    <a:lnTo>
                      <a:pt x="574" y="917"/>
                    </a:lnTo>
                    <a:lnTo>
                      <a:pt x="557" y="904"/>
                    </a:lnTo>
                    <a:lnTo>
                      <a:pt x="547" y="893"/>
                    </a:lnTo>
                    <a:lnTo>
                      <a:pt x="547" y="892"/>
                    </a:lnTo>
                    <a:lnTo>
                      <a:pt x="547" y="888"/>
                    </a:lnTo>
                    <a:lnTo>
                      <a:pt x="543" y="888"/>
                    </a:lnTo>
                    <a:lnTo>
                      <a:pt x="543" y="886"/>
                    </a:lnTo>
                    <a:lnTo>
                      <a:pt x="543" y="874"/>
                    </a:lnTo>
                    <a:lnTo>
                      <a:pt x="547" y="863"/>
                    </a:lnTo>
                    <a:lnTo>
                      <a:pt x="547" y="855"/>
                    </a:lnTo>
                    <a:lnTo>
                      <a:pt x="548" y="845"/>
                    </a:lnTo>
                    <a:lnTo>
                      <a:pt x="557" y="819"/>
                    </a:lnTo>
                    <a:lnTo>
                      <a:pt x="567" y="791"/>
                    </a:lnTo>
                    <a:lnTo>
                      <a:pt x="579" y="769"/>
                    </a:lnTo>
                    <a:lnTo>
                      <a:pt x="601" y="753"/>
                    </a:lnTo>
                    <a:lnTo>
                      <a:pt x="613" y="749"/>
                    </a:lnTo>
                    <a:lnTo>
                      <a:pt x="624" y="744"/>
                    </a:lnTo>
                    <a:lnTo>
                      <a:pt x="631" y="742"/>
                    </a:lnTo>
                    <a:lnTo>
                      <a:pt x="642" y="738"/>
                    </a:lnTo>
                    <a:lnTo>
                      <a:pt x="655" y="738"/>
                    </a:lnTo>
                    <a:lnTo>
                      <a:pt x="666" y="736"/>
                    </a:lnTo>
                    <a:lnTo>
                      <a:pt x="673" y="729"/>
                    </a:lnTo>
                    <a:lnTo>
                      <a:pt x="684" y="727"/>
                    </a:lnTo>
                    <a:lnTo>
                      <a:pt x="695" y="727"/>
                    </a:lnTo>
                    <a:lnTo>
                      <a:pt x="704" y="722"/>
                    </a:lnTo>
                    <a:lnTo>
                      <a:pt x="715" y="718"/>
                    </a:lnTo>
                    <a:lnTo>
                      <a:pt x="725" y="713"/>
                    </a:lnTo>
                    <a:lnTo>
                      <a:pt x="736" y="711"/>
                    </a:lnTo>
                    <a:lnTo>
                      <a:pt x="749" y="707"/>
                    </a:lnTo>
                    <a:lnTo>
                      <a:pt x="760" y="707"/>
                    </a:lnTo>
                    <a:lnTo>
                      <a:pt x="770" y="711"/>
                    </a:lnTo>
                    <a:lnTo>
                      <a:pt x="776" y="717"/>
                    </a:lnTo>
                    <a:lnTo>
                      <a:pt x="783" y="722"/>
                    </a:lnTo>
                    <a:lnTo>
                      <a:pt x="792" y="729"/>
                    </a:lnTo>
                    <a:lnTo>
                      <a:pt x="803" y="736"/>
                    </a:lnTo>
                  </a:path>
                </a:pathLst>
              </a:custGeom>
              <a:solidFill>
                <a:srgbClr val="CBCBCB"/>
              </a:solidFill>
              <a:ln w="9525">
                <a:noFill/>
                <a:round/>
                <a:headEnd/>
                <a:tailEnd/>
              </a:ln>
              <a:effectLst/>
            </p:spPr>
            <p:txBody>
              <a:bodyPr wrap="none" anchor="ctr"/>
              <a:lstStyle/>
              <a:p>
                <a:endParaRPr lang="en-US"/>
              </a:p>
            </p:txBody>
          </p:sp>
          <p:sp>
            <p:nvSpPr>
              <p:cNvPr id="2074" name="Freeform 26"/>
              <p:cNvSpPr>
                <a:spLocks noChangeArrowheads="1"/>
              </p:cNvSpPr>
              <p:nvPr/>
            </p:nvSpPr>
            <p:spPr bwMode="auto">
              <a:xfrm>
                <a:off x="530" y="2834"/>
                <a:ext cx="63" cy="73"/>
              </a:xfrm>
              <a:custGeom>
                <a:avLst/>
                <a:gdLst/>
                <a:ahLst/>
                <a:cxnLst>
                  <a:cxn ang="0">
                    <a:pos x="42" y="65"/>
                  </a:cxn>
                  <a:cxn ang="0">
                    <a:pos x="58" y="72"/>
                  </a:cxn>
                  <a:cxn ang="0">
                    <a:pos x="62" y="72"/>
                  </a:cxn>
                  <a:cxn ang="0">
                    <a:pos x="62" y="67"/>
                  </a:cxn>
                  <a:cxn ang="0">
                    <a:pos x="58" y="65"/>
                  </a:cxn>
                  <a:cxn ang="0">
                    <a:pos x="58" y="62"/>
                  </a:cxn>
                  <a:cxn ang="0">
                    <a:pos x="44" y="56"/>
                  </a:cxn>
                  <a:cxn ang="0">
                    <a:pos x="37" y="45"/>
                  </a:cxn>
                  <a:cxn ang="0">
                    <a:pos x="31" y="34"/>
                  </a:cxn>
                  <a:cxn ang="0">
                    <a:pos x="26" y="20"/>
                  </a:cxn>
                  <a:cxn ang="0">
                    <a:pos x="9" y="0"/>
                  </a:cxn>
                  <a:cxn ang="0">
                    <a:pos x="6" y="4"/>
                  </a:cxn>
                  <a:cxn ang="0">
                    <a:pos x="2" y="9"/>
                  </a:cxn>
                  <a:cxn ang="0">
                    <a:pos x="0" y="11"/>
                  </a:cxn>
                  <a:cxn ang="0">
                    <a:pos x="0" y="18"/>
                  </a:cxn>
                  <a:cxn ang="0">
                    <a:pos x="0" y="20"/>
                  </a:cxn>
                  <a:cxn ang="0">
                    <a:pos x="9" y="31"/>
                  </a:cxn>
                  <a:cxn ang="0">
                    <a:pos x="20" y="45"/>
                  </a:cxn>
                  <a:cxn ang="0">
                    <a:pos x="31" y="56"/>
                  </a:cxn>
                  <a:cxn ang="0">
                    <a:pos x="42" y="65"/>
                  </a:cxn>
                </a:cxnLst>
                <a:rect l="0" t="0" r="r" b="b"/>
                <a:pathLst>
                  <a:path w="63" h="73">
                    <a:moveTo>
                      <a:pt x="42" y="65"/>
                    </a:moveTo>
                    <a:lnTo>
                      <a:pt x="58" y="72"/>
                    </a:lnTo>
                    <a:lnTo>
                      <a:pt x="62" y="72"/>
                    </a:lnTo>
                    <a:lnTo>
                      <a:pt x="62" y="67"/>
                    </a:lnTo>
                    <a:lnTo>
                      <a:pt x="58" y="65"/>
                    </a:lnTo>
                    <a:lnTo>
                      <a:pt x="58" y="62"/>
                    </a:lnTo>
                    <a:lnTo>
                      <a:pt x="44" y="56"/>
                    </a:lnTo>
                    <a:lnTo>
                      <a:pt x="37" y="45"/>
                    </a:lnTo>
                    <a:lnTo>
                      <a:pt x="31" y="34"/>
                    </a:lnTo>
                    <a:lnTo>
                      <a:pt x="26" y="20"/>
                    </a:lnTo>
                    <a:lnTo>
                      <a:pt x="9" y="0"/>
                    </a:lnTo>
                    <a:lnTo>
                      <a:pt x="6" y="4"/>
                    </a:lnTo>
                    <a:lnTo>
                      <a:pt x="2" y="9"/>
                    </a:lnTo>
                    <a:lnTo>
                      <a:pt x="0" y="11"/>
                    </a:lnTo>
                    <a:lnTo>
                      <a:pt x="0" y="18"/>
                    </a:lnTo>
                    <a:lnTo>
                      <a:pt x="0" y="20"/>
                    </a:lnTo>
                    <a:lnTo>
                      <a:pt x="9" y="31"/>
                    </a:lnTo>
                    <a:lnTo>
                      <a:pt x="20" y="45"/>
                    </a:lnTo>
                    <a:lnTo>
                      <a:pt x="31" y="56"/>
                    </a:lnTo>
                    <a:lnTo>
                      <a:pt x="42" y="65"/>
                    </a:lnTo>
                  </a:path>
                </a:pathLst>
              </a:custGeom>
              <a:solidFill>
                <a:srgbClr val="CBCBCB"/>
              </a:solidFill>
              <a:ln w="9525">
                <a:noFill/>
                <a:round/>
                <a:headEnd/>
                <a:tailEnd/>
              </a:ln>
              <a:effectLst/>
            </p:spPr>
            <p:txBody>
              <a:bodyPr wrap="none" anchor="ctr"/>
              <a:lstStyle/>
              <a:p>
                <a:endParaRPr lang="en-US"/>
              </a:p>
            </p:txBody>
          </p:sp>
        </p:grpSp>
      </p:grpSp>
      <p:sp>
        <p:nvSpPr>
          <p:cNvPr id="2075" name="Rectangle 27"/>
          <p:cNvSpPr>
            <a:spLocks noGrp="1" noChangeArrowheads="1"/>
          </p:cNvSpPr>
          <p:nvPr>
            <p:ph type="title"/>
          </p:nvPr>
        </p:nvSpPr>
        <p:spPr bwMode="auto">
          <a:xfrm>
            <a:off x="685800" y="2286000"/>
            <a:ext cx="7770813" cy="1141413"/>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Klikk for å redigere titteltekstformatet</a:t>
            </a:r>
          </a:p>
        </p:txBody>
      </p:sp>
      <p:sp>
        <p:nvSpPr>
          <p:cNvPr id="2076" name="Rectangle 28"/>
          <p:cNvSpPr>
            <a:spLocks noGrp="1" noChangeArrowheads="1"/>
          </p:cNvSpPr>
          <p:nvPr>
            <p:ph type="dt"/>
          </p:nvPr>
        </p:nvSpPr>
        <p:spPr bwMode="auto">
          <a:xfrm>
            <a:off x="685800" y="6248400"/>
            <a:ext cx="1903413" cy="455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a:lnSpc>
                <a:spcPct val="95000"/>
              </a:lnSpc>
              <a:spcBef>
                <a:spcPts val="875"/>
              </a:spcBef>
              <a:tabLst>
                <a:tab pos="723900" algn="l"/>
                <a:tab pos="1447800" algn="l"/>
              </a:tabLst>
              <a:defRPr sz="1400">
                <a:solidFill>
                  <a:srgbClr val="FFFFFF"/>
                </a:solidFill>
                <a:latin typeface="Times New Roman" pitchFamily="16" charset="0"/>
              </a:defRPr>
            </a:lvl1pPr>
          </a:lstStyle>
          <a:p>
            <a:endParaRPr lang="en-US"/>
          </a:p>
        </p:txBody>
      </p:sp>
      <p:sp>
        <p:nvSpPr>
          <p:cNvPr id="2077" name="Rectangle 29"/>
          <p:cNvSpPr>
            <a:spLocks noGrp="1" noChangeArrowheads="1"/>
          </p:cNvSpPr>
          <p:nvPr>
            <p:ph type="ftr"/>
          </p:nvPr>
        </p:nvSpPr>
        <p:spPr bwMode="auto">
          <a:xfrm>
            <a:off x="3124200" y="6248400"/>
            <a:ext cx="2894013" cy="455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algn="ctr">
              <a:lnSpc>
                <a:spcPct val="95000"/>
              </a:lnSpc>
              <a:spcBef>
                <a:spcPts val="875"/>
              </a:spcBef>
              <a:tabLst>
                <a:tab pos="723900" algn="l"/>
                <a:tab pos="1447800" algn="l"/>
                <a:tab pos="2171700" algn="l"/>
                <a:tab pos="2895600" algn="l"/>
              </a:tabLst>
              <a:defRPr sz="1400">
                <a:solidFill>
                  <a:srgbClr val="FFFFFF"/>
                </a:solidFill>
                <a:latin typeface="Times New Roman" pitchFamily="16" charset="0"/>
              </a:defRPr>
            </a:lvl1pPr>
          </a:lstStyle>
          <a:p>
            <a:endParaRPr lang="en-US"/>
          </a:p>
        </p:txBody>
      </p:sp>
      <p:sp>
        <p:nvSpPr>
          <p:cNvPr id="2078" name="Rectangle 30"/>
          <p:cNvSpPr>
            <a:spLocks noGrp="1" noChangeArrowheads="1"/>
          </p:cNvSpPr>
          <p:nvPr>
            <p:ph type="sldNum"/>
          </p:nvPr>
        </p:nvSpPr>
        <p:spPr bwMode="auto">
          <a:xfrm>
            <a:off x="6553200" y="6248400"/>
            <a:ext cx="1903413" cy="455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algn="r">
              <a:lnSpc>
                <a:spcPct val="95000"/>
              </a:lnSpc>
              <a:spcBef>
                <a:spcPts val="875"/>
              </a:spcBef>
              <a:tabLst>
                <a:tab pos="723900" algn="l"/>
                <a:tab pos="1447800" algn="l"/>
              </a:tabLst>
              <a:defRPr sz="1400">
                <a:solidFill>
                  <a:srgbClr val="FFFFFF"/>
                </a:solidFill>
                <a:latin typeface="Times New Roman" pitchFamily="16" charset="0"/>
              </a:defRPr>
            </a:lvl1pPr>
          </a:lstStyle>
          <a:p>
            <a:fld id="{64E24DDE-85A9-4827-894D-A6CC4B32093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49263" rtl="0" eaLnBrk="0" fontAlgn="base" hangingPunct="0">
        <a:lnSpc>
          <a:spcPct val="117000"/>
        </a:lnSpc>
        <a:spcBef>
          <a:spcPct val="0"/>
        </a:spcBef>
        <a:spcAft>
          <a:spcPct val="0"/>
        </a:spcAft>
        <a:buClr>
          <a:srgbClr val="000000"/>
        </a:buClr>
        <a:buSzPct val="100000"/>
        <a:buFont typeface="Times New Roman" pitchFamily="16" charset="0"/>
        <a:defRPr sz="2800">
          <a:solidFill>
            <a:srgbClr val="003399"/>
          </a:solidFill>
          <a:latin typeface="+mj-lt"/>
          <a:ea typeface="+mj-ea"/>
          <a:cs typeface="+mj-cs"/>
        </a:defRPr>
      </a:lvl1pPr>
      <a:lvl2pPr marL="742950" indent="-285750" algn="l" defTabSz="449263" rtl="0" eaLnBrk="0" fontAlgn="base" hangingPunct="0">
        <a:lnSpc>
          <a:spcPct val="117000"/>
        </a:lnSpc>
        <a:spcBef>
          <a:spcPct val="0"/>
        </a:spcBef>
        <a:spcAft>
          <a:spcPct val="0"/>
        </a:spcAft>
        <a:buClr>
          <a:srgbClr val="000000"/>
        </a:buClr>
        <a:buSzPct val="100000"/>
        <a:buFont typeface="Times New Roman" pitchFamily="16" charset="0"/>
        <a:defRPr sz="2800">
          <a:solidFill>
            <a:srgbClr val="003399"/>
          </a:solidFill>
          <a:latin typeface="Comic Sans MS" pitchFamily="64" charset="0"/>
          <a:cs typeface="Arial Unicode MS" charset="0"/>
        </a:defRPr>
      </a:lvl2pPr>
      <a:lvl3pPr marL="1143000" indent="-228600" algn="l" defTabSz="449263" rtl="0" eaLnBrk="0" fontAlgn="base" hangingPunct="0">
        <a:lnSpc>
          <a:spcPct val="117000"/>
        </a:lnSpc>
        <a:spcBef>
          <a:spcPct val="0"/>
        </a:spcBef>
        <a:spcAft>
          <a:spcPct val="0"/>
        </a:spcAft>
        <a:buClr>
          <a:srgbClr val="000000"/>
        </a:buClr>
        <a:buSzPct val="100000"/>
        <a:buFont typeface="Times New Roman" pitchFamily="16" charset="0"/>
        <a:defRPr sz="2800">
          <a:solidFill>
            <a:srgbClr val="003399"/>
          </a:solidFill>
          <a:latin typeface="Comic Sans MS" pitchFamily="64" charset="0"/>
          <a:cs typeface="Arial Unicode MS" charset="0"/>
        </a:defRPr>
      </a:lvl3pPr>
      <a:lvl4pPr marL="1600200" indent="-228600" algn="l" defTabSz="449263" rtl="0" eaLnBrk="0" fontAlgn="base" hangingPunct="0">
        <a:lnSpc>
          <a:spcPct val="117000"/>
        </a:lnSpc>
        <a:spcBef>
          <a:spcPct val="0"/>
        </a:spcBef>
        <a:spcAft>
          <a:spcPct val="0"/>
        </a:spcAft>
        <a:buClr>
          <a:srgbClr val="000000"/>
        </a:buClr>
        <a:buSzPct val="100000"/>
        <a:buFont typeface="Times New Roman" pitchFamily="16" charset="0"/>
        <a:defRPr sz="2800">
          <a:solidFill>
            <a:srgbClr val="003399"/>
          </a:solidFill>
          <a:latin typeface="Comic Sans MS" pitchFamily="64" charset="0"/>
          <a:cs typeface="Arial Unicode MS" charset="0"/>
        </a:defRPr>
      </a:lvl4pPr>
      <a:lvl5pPr marL="2057400" indent="-228600" algn="l" defTabSz="449263" rtl="0" eaLnBrk="0" fontAlgn="base" hangingPunct="0">
        <a:lnSpc>
          <a:spcPct val="117000"/>
        </a:lnSpc>
        <a:spcBef>
          <a:spcPct val="0"/>
        </a:spcBef>
        <a:spcAft>
          <a:spcPct val="0"/>
        </a:spcAft>
        <a:buClr>
          <a:srgbClr val="000000"/>
        </a:buClr>
        <a:buSzPct val="100000"/>
        <a:buFont typeface="Times New Roman" pitchFamily="16" charset="0"/>
        <a:defRPr sz="2800">
          <a:solidFill>
            <a:srgbClr val="003399"/>
          </a:solidFill>
          <a:latin typeface="Comic Sans MS" pitchFamily="64" charset="0"/>
          <a:cs typeface="Arial Unicode MS" charset="0"/>
        </a:defRPr>
      </a:lvl5pPr>
      <a:lvl6pPr marL="2514600" indent="-228600" algn="l" defTabSz="449263" rtl="0" eaLnBrk="0" fontAlgn="base" hangingPunct="0">
        <a:lnSpc>
          <a:spcPct val="117000"/>
        </a:lnSpc>
        <a:spcBef>
          <a:spcPct val="0"/>
        </a:spcBef>
        <a:spcAft>
          <a:spcPct val="0"/>
        </a:spcAft>
        <a:buClr>
          <a:srgbClr val="000000"/>
        </a:buClr>
        <a:buSzPct val="100000"/>
        <a:buFont typeface="Times New Roman" pitchFamily="16" charset="0"/>
        <a:defRPr sz="2800">
          <a:solidFill>
            <a:srgbClr val="003399"/>
          </a:solidFill>
          <a:latin typeface="Comic Sans MS" pitchFamily="64" charset="0"/>
          <a:cs typeface="Arial Unicode MS" charset="0"/>
        </a:defRPr>
      </a:lvl6pPr>
      <a:lvl7pPr marL="2971800" indent="-228600" algn="l" defTabSz="449263" rtl="0" eaLnBrk="0" fontAlgn="base" hangingPunct="0">
        <a:lnSpc>
          <a:spcPct val="117000"/>
        </a:lnSpc>
        <a:spcBef>
          <a:spcPct val="0"/>
        </a:spcBef>
        <a:spcAft>
          <a:spcPct val="0"/>
        </a:spcAft>
        <a:buClr>
          <a:srgbClr val="000000"/>
        </a:buClr>
        <a:buSzPct val="100000"/>
        <a:buFont typeface="Times New Roman" pitchFamily="16" charset="0"/>
        <a:defRPr sz="2800">
          <a:solidFill>
            <a:srgbClr val="003399"/>
          </a:solidFill>
          <a:latin typeface="Comic Sans MS" pitchFamily="64" charset="0"/>
          <a:cs typeface="Arial Unicode MS" charset="0"/>
        </a:defRPr>
      </a:lvl7pPr>
      <a:lvl8pPr marL="3429000" indent="-228600" algn="l" defTabSz="449263" rtl="0" eaLnBrk="0" fontAlgn="base" hangingPunct="0">
        <a:lnSpc>
          <a:spcPct val="117000"/>
        </a:lnSpc>
        <a:spcBef>
          <a:spcPct val="0"/>
        </a:spcBef>
        <a:spcAft>
          <a:spcPct val="0"/>
        </a:spcAft>
        <a:buClr>
          <a:srgbClr val="000000"/>
        </a:buClr>
        <a:buSzPct val="100000"/>
        <a:buFont typeface="Times New Roman" pitchFamily="16" charset="0"/>
        <a:defRPr sz="2800">
          <a:solidFill>
            <a:srgbClr val="003399"/>
          </a:solidFill>
          <a:latin typeface="Comic Sans MS" pitchFamily="64" charset="0"/>
          <a:cs typeface="Arial Unicode MS" charset="0"/>
        </a:defRPr>
      </a:lvl8pPr>
      <a:lvl9pPr marL="3886200" indent="-228600" algn="l" defTabSz="449263" rtl="0" eaLnBrk="0" fontAlgn="base" hangingPunct="0">
        <a:lnSpc>
          <a:spcPct val="117000"/>
        </a:lnSpc>
        <a:spcBef>
          <a:spcPct val="0"/>
        </a:spcBef>
        <a:spcAft>
          <a:spcPct val="0"/>
        </a:spcAft>
        <a:buClr>
          <a:srgbClr val="000000"/>
        </a:buClr>
        <a:buSzPct val="100000"/>
        <a:buFont typeface="Times New Roman" pitchFamily="16" charset="0"/>
        <a:defRPr sz="2800">
          <a:solidFill>
            <a:srgbClr val="003399"/>
          </a:solidFill>
          <a:latin typeface="Comic Sans MS" pitchFamily="64" charset="0"/>
          <a:cs typeface="Arial Unicode MS" charset="0"/>
        </a:defRPr>
      </a:lvl9pPr>
    </p:titleStyle>
    <p:bodyStyle>
      <a:lvl1pPr marL="342900" indent="-342900" algn="l" defTabSz="449263" rtl="0" eaLnBrk="0" fontAlgn="base" hangingPunct="0">
        <a:lnSpc>
          <a:spcPct val="117000"/>
        </a:lnSpc>
        <a:spcBef>
          <a:spcPts val="600"/>
        </a:spcBef>
        <a:spcAft>
          <a:spcPct val="0"/>
        </a:spcAft>
        <a:buClr>
          <a:srgbClr val="000000"/>
        </a:buClr>
        <a:buSzPct val="100000"/>
        <a:buFont typeface="Times New Roman" pitchFamily="16" charset="0"/>
        <a:defRPr sz="2400">
          <a:solidFill>
            <a:srgbClr val="000000"/>
          </a:solidFill>
          <a:latin typeface="+mn-lt"/>
          <a:ea typeface="+mn-ea"/>
          <a:cs typeface="+mn-cs"/>
        </a:defRPr>
      </a:lvl1pPr>
      <a:lvl2pPr marL="742950" indent="-285750" algn="l" defTabSz="449263" rtl="0" eaLnBrk="0" fontAlgn="base" hangingPunct="0">
        <a:lnSpc>
          <a:spcPct val="117000"/>
        </a:lnSpc>
        <a:spcBef>
          <a:spcPts val="500"/>
        </a:spcBef>
        <a:spcAft>
          <a:spcPct val="0"/>
        </a:spcAft>
        <a:buClr>
          <a:srgbClr val="000000"/>
        </a:buClr>
        <a:buSzPct val="100000"/>
        <a:buFont typeface="Times New Roman" pitchFamily="16" charset="0"/>
        <a:defRPr sz="2000">
          <a:solidFill>
            <a:srgbClr val="000000"/>
          </a:solidFill>
          <a:latin typeface="+mn-lt"/>
          <a:cs typeface="+mn-cs"/>
        </a:defRPr>
      </a:lvl2pPr>
      <a:lvl3pPr marL="1143000" indent="-228600" algn="l" defTabSz="449263" rtl="0" eaLnBrk="0" fontAlgn="base" hangingPunct="0">
        <a:lnSpc>
          <a:spcPct val="117000"/>
        </a:lnSpc>
        <a:spcBef>
          <a:spcPts val="500"/>
        </a:spcBef>
        <a:spcAft>
          <a:spcPct val="0"/>
        </a:spcAft>
        <a:buClr>
          <a:srgbClr val="000000"/>
        </a:buClr>
        <a:buSzPct val="100000"/>
        <a:buFont typeface="Times New Roman" pitchFamily="16" charset="0"/>
        <a:defRPr sz="2000">
          <a:solidFill>
            <a:srgbClr val="000000"/>
          </a:solidFill>
          <a:latin typeface="+mn-lt"/>
          <a:cs typeface="+mn-cs"/>
        </a:defRPr>
      </a:lvl3pPr>
      <a:lvl4pPr marL="1600200" indent="-228600" algn="l" defTabSz="449263" rtl="0" eaLnBrk="0" fontAlgn="base" hangingPunct="0">
        <a:lnSpc>
          <a:spcPct val="117000"/>
        </a:lnSpc>
        <a:spcBef>
          <a:spcPts val="450"/>
        </a:spcBef>
        <a:spcAft>
          <a:spcPct val="0"/>
        </a:spcAft>
        <a:buClr>
          <a:srgbClr val="000000"/>
        </a:buClr>
        <a:buSzPct val="100000"/>
        <a:buFont typeface="Times New Roman" pitchFamily="16" charset="0"/>
        <a:defRPr>
          <a:solidFill>
            <a:srgbClr val="000000"/>
          </a:solidFill>
          <a:latin typeface="+mn-lt"/>
          <a:cs typeface="+mn-cs"/>
        </a:defRPr>
      </a:lvl4pPr>
      <a:lvl5pPr marL="2057400" indent="-228600" algn="l" defTabSz="449263" rtl="0" eaLnBrk="0" fontAlgn="base" hangingPunct="0">
        <a:lnSpc>
          <a:spcPct val="117000"/>
        </a:lnSpc>
        <a:spcBef>
          <a:spcPts val="400"/>
        </a:spcBef>
        <a:spcAft>
          <a:spcPct val="0"/>
        </a:spcAft>
        <a:buClr>
          <a:srgbClr val="000000"/>
        </a:buClr>
        <a:buSzPct val="100000"/>
        <a:buFont typeface="Times New Roman" pitchFamily="16" charset="0"/>
        <a:defRPr sz="1600">
          <a:solidFill>
            <a:srgbClr val="000000"/>
          </a:solidFill>
          <a:latin typeface="+mn-lt"/>
          <a:cs typeface="+mn-cs"/>
        </a:defRPr>
      </a:lvl5pPr>
      <a:lvl6pPr marL="2514600" indent="-228600" algn="l" defTabSz="449263" rtl="0" eaLnBrk="0" fontAlgn="base" hangingPunct="0">
        <a:lnSpc>
          <a:spcPct val="117000"/>
        </a:lnSpc>
        <a:spcBef>
          <a:spcPts val="400"/>
        </a:spcBef>
        <a:spcAft>
          <a:spcPct val="0"/>
        </a:spcAft>
        <a:buClr>
          <a:srgbClr val="000000"/>
        </a:buClr>
        <a:buSzPct val="100000"/>
        <a:buFont typeface="Times New Roman" pitchFamily="16" charset="0"/>
        <a:defRPr sz="1600">
          <a:solidFill>
            <a:srgbClr val="000000"/>
          </a:solidFill>
          <a:latin typeface="+mn-lt"/>
          <a:cs typeface="+mn-cs"/>
        </a:defRPr>
      </a:lvl6pPr>
      <a:lvl7pPr marL="2971800" indent="-228600" algn="l" defTabSz="449263" rtl="0" eaLnBrk="0" fontAlgn="base" hangingPunct="0">
        <a:lnSpc>
          <a:spcPct val="117000"/>
        </a:lnSpc>
        <a:spcBef>
          <a:spcPts val="400"/>
        </a:spcBef>
        <a:spcAft>
          <a:spcPct val="0"/>
        </a:spcAft>
        <a:buClr>
          <a:srgbClr val="000000"/>
        </a:buClr>
        <a:buSzPct val="100000"/>
        <a:buFont typeface="Times New Roman" pitchFamily="16" charset="0"/>
        <a:defRPr sz="1600">
          <a:solidFill>
            <a:srgbClr val="000000"/>
          </a:solidFill>
          <a:latin typeface="+mn-lt"/>
          <a:cs typeface="+mn-cs"/>
        </a:defRPr>
      </a:lvl7pPr>
      <a:lvl8pPr marL="3429000" indent="-228600" algn="l" defTabSz="449263" rtl="0" eaLnBrk="0" fontAlgn="base" hangingPunct="0">
        <a:lnSpc>
          <a:spcPct val="117000"/>
        </a:lnSpc>
        <a:spcBef>
          <a:spcPts val="400"/>
        </a:spcBef>
        <a:spcAft>
          <a:spcPct val="0"/>
        </a:spcAft>
        <a:buClr>
          <a:srgbClr val="000000"/>
        </a:buClr>
        <a:buSzPct val="100000"/>
        <a:buFont typeface="Times New Roman" pitchFamily="16" charset="0"/>
        <a:defRPr sz="1600">
          <a:solidFill>
            <a:srgbClr val="000000"/>
          </a:solidFill>
          <a:latin typeface="+mn-lt"/>
          <a:cs typeface="+mn-cs"/>
        </a:defRPr>
      </a:lvl8pPr>
      <a:lvl9pPr marL="3886200" indent="-228600" algn="l" defTabSz="449263" rtl="0" eaLnBrk="0" fontAlgn="base" hangingPunct="0">
        <a:lnSpc>
          <a:spcPct val="117000"/>
        </a:lnSpc>
        <a:spcBef>
          <a:spcPts val="400"/>
        </a:spcBef>
        <a:spcAft>
          <a:spcPct val="0"/>
        </a:spcAft>
        <a:buClr>
          <a:srgbClr val="000000"/>
        </a:buClr>
        <a:buSzPct val="100000"/>
        <a:buFont typeface="Times New Roman" pitchFamily="16" charset="0"/>
        <a:defRPr sz="16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idx="4294967295"/>
          </p:nvPr>
        </p:nvSpPr>
        <p:spPr>
          <a:xfrm>
            <a:off x="323528" y="188640"/>
            <a:ext cx="8531225" cy="1368152"/>
          </a:xfrm>
          <a:solidFill>
            <a:srgbClr val="FFFFFF"/>
          </a:solidFill>
          <a:ln w="12600">
            <a:solidFill>
              <a:srgbClr val="000000"/>
            </a:solidFill>
            <a:miter lim="800000"/>
          </a:ln>
        </p:spPr>
        <p:txBody>
          <a:bodyPr lIns="92160" tIns="46080" rIns="92160" bIns="46080" anchor="t"/>
          <a:lstStyle/>
          <a:p>
            <a:pPr algn="ctr"/>
            <a:r>
              <a:rPr lang="en-US" sz="2400" b="1" dirty="0" smtClean="0"/>
              <a:t>When </a:t>
            </a:r>
            <a:r>
              <a:rPr lang="en-US" sz="2400" b="1" dirty="0" smtClean="0"/>
              <a:t>all decision makers agree to discuss based </a:t>
            </a:r>
            <a:r>
              <a:rPr lang="en-US" sz="2400" b="1" dirty="0" smtClean="0"/>
              <a:t>on the best available knowledge, </a:t>
            </a:r>
            <a:br>
              <a:rPr lang="en-US" sz="2400" b="1" dirty="0" smtClean="0"/>
            </a:br>
            <a:r>
              <a:rPr lang="en-US" sz="2400" b="1" dirty="0" smtClean="0"/>
              <a:t>will </a:t>
            </a:r>
            <a:r>
              <a:rPr lang="en-US" sz="2400" b="1" dirty="0" smtClean="0"/>
              <a:t>a rational decision be made?</a:t>
            </a:r>
            <a:endParaRPr lang="en-US" sz="2400" dirty="0">
              <a:effectLst/>
            </a:endParaRPr>
          </a:p>
        </p:txBody>
      </p:sp>
      <p:sp>
        <p:nvSpPr>
          <p:cNvPr id="6146" name="Rectangle 2"/>
          <p:cNvSpPr>
            <a:spLocks noGrp="1" noChangeArrowheads="1"/>
          </p:cNvSpPr>
          <p:nvPr>
            <p:ph type="body" idx="1"/>
          </p:nvPr>
        </p:nvSpPr>
        <p:spPr>
          <a:xfrm>
            <a:off x="179512" y="1700808"/>
            <a:ext cx="8763000" cy="4968552"/>
          </a:xfrm>
          <a:ln/>
        </p:spPr>
        <p:txBody>
          <a:bodyPr lIns="92160" tIns="46080" rIns="92160" bIns="46080"/>
          <a:lstStyle/>
          <a:p>
            <a:pPr marL="0" indent="0"/>
            <a:r>
              <a:rPr lang="en-US" sz="2000" dirty="0" smtClean="0"/>
              <a:t>Enter </a:t>
            </a:r>
            <a:r>
              <a:rPr lang="en-US" sz="2000" dirty="0" smtClean="0"/>
              <a:t>evolutionary</a:t>
            </a:r>
            <a:br>
              <a:rPr lang="en-US" sz="2000" dirty="0" smtClean="0"/>
            </a:br>
            <a:r>
              <a:rPr lang="en-US" sz="2000" dirty="0" smtClean="0"/>
              <a:t>psychology (“EP”):</a:t>
            </a:r>
          </a:p>
          <a:p>
            <a:pPr marL="0" indent="0"/>
            <a:endParaRPr lang="en-US" sz="2000" dirty="0" smtClean="0"/>
          </a:p>
        </p:txBody>
      </p:sp>
      <p:pic>
        <p:nvPicPr>
          <p:cNvPr id="4098" name="Picture 2" descr="C:\egne\mydocuments\biologiske_mennesk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2318" y="1628800"/>
            <a:ext cx="4582050" cy="5151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53804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idx="4294967295"/>
          </p:nvPr>
        </p:nvSpPr>
        <p:spPr>
          <a:xfrm>
            <a:off x="323528" y="404664"/>
            <a:ext cx="8531225" cy="648072"/>
          </a:xfrm>
          <a:solidFill>
            <a:srgbClr val="FFFFFF"/>
          </a:solidFill>
          <a:ln w="12600">
            <a:solidFill>
              <a:srgbClr val="000000"/>
            </a:solidFill>
            <a:miter lim="800000"/>
          </a:ln>
        </p:spPr>
        <p:txBody>
          <a:bodyPr lIns="92160" tIns="46080" rIns="92160" bIns="46080" anchor="t"/>
          <a:lstStyle/>
          <a:p>
            <a:pPr algn="ctr"/>
            <a:r>
              <a:rPr lang="en-US" sz="2400" b="1" dirty="0" smtClean="0"/>
              <a:t>… a rational decision won’t necessarily be made!</a:t>
            </a:r>
            <a:endParaRPr lang="en-US" sz="2400" dirty="0">
              <a:effectLst/>
            </a:endParaRPr>
          </a:p>
        </p:txBody>
      </p:sp>
      <p:sp>
        <p:nvSpPr>
          <p:cNvPr id="6146" name="Rectangle 2"/>
          <p:cNvSpPr>
            <a:spLocks noGrp="1" noChangeArrowheads="1"/>
          </p:cNvSpPr>
          <p:nvPr>
            <p:ph type="body" idx="1"/>
          </p:nvPr>
        </p:nvSpPr>
        <p:spPr>
          <a:xfrm>
            <a:off x="179512" y="1196752"/>
            <a:ext cx="8763000" cy="5040560"/>
          </a:xfrm>
          <a:ln/>
        </p:spPr>
        <p:txBody>
          <a:bodyPr lIns="92160" tIns="46080" rIns="92160" bIns="46080"/>
          <a:lstStyle/>
          <a:p>
            <a:pPr>
              <a:buFont typeface="Arial" pitchFamily="34" charset="0"/>
              <a:buChar char="•"/>
            </a:pPr>
            <a:r>
              <a:rPr lang="en-US" sz="2000" dirty="0" smtClean="0"/>
              <a:t>Controversies about EP exist, but it is widely agreed that some problematic in-built mental traits </a:t>
            </a:r>
            <a:r>
              <a:rPr lang="en-US" sz="2000" dirty="0"/>
              <a:t>were </a:t>
            </a:r>
            <a:r>
              <a:rPr lang="en-US" sz="2000" dirty="0" err="1" smtClean="0"/>
              <a:t>favourable</a:t>
            </a:r>
            <a:r>
              <a:rPr lang="en-US" sz="2000" dirty="0" smtClean="0"/>
              <a:t> in producing </a:t>
            </a:r>
            <a:r>
              <a:rPr lang="en-US" sz="2000" dirty="0"/>
              <a:t>descendants in a stone age </a:t>
            </a:r>
            <a:r>
              <a:rPr lang="en-US" sz="2000" dirty="0" smtClean="0"/>
              <a:t>setting.</a:t>
            </a:r>
          </a:p>
          <a:p>
            <a:pPr>
              <a:buFont typeface="Arial" pitchFamily="34" charset="0"/>
              <a:buChar char="•"/>
            </a:pPr>
            <a:r>
              <a:rPr lang="en-US" sz="2000" dirty="0"/>
              <a:t>… hard-wired into us by evolution over tens of thousands of </a:t>
            </a:r>
            <a:r>
              <a:rPr lang="en-US" sz="2000" dirty="0" smtClean="0"/>
              <a:t>generations. Evolutionary selection does not apply only below the neck.</a:t>
            </a:r>
          </a:p>
          <a:p>
            <a:pPr>
              <a:buFont typeface="Arial" pitchFamily="34" charset="0"/>
              <a:buChar char="•"/>
            </a:pPr>
            <a:r>
              <a:rPr lang="en-US" sz="2000" dirty="0" smtClean="0"/>
              <a:t>First, for balance, some nice traits: empathy, loyalty, self-sacrifice, caring for children, curiosity, sociality, </a:t>
            </a:r>
            <a:r>
              <a:rPr lang="en-US" sz="2000" dirty="0" err="1" smtClean="0"/>
              <a:t>cooperativity</a:t>
            </a:r>
            <a:r>
              <a:rPr lang="en-US" sz="2000" dirty="0" smtClean="0"/>
              <a:t>. All contributed to having descendants that could have further descendants.</a:t>
            </a:r>
          </a:p>
          <a:p>
            <a:pPr>
              <a:buFont typeface="Arial" pitchFamily="34" charset="0"/>
              <a:buChar char="•"/>
            </a:pPr>
            <a:r>
              <a:rPr lang="en-US" sz="2000" dirty="0" smtClean="0"/>
              <a:t>BUT: aggression, selfishness, narcissism (we want to be noticed), greed, climbing strategies (suck up to the alphas, dump on your rivals), intrigues, herd mentality, need to be right at any cost, hostility to the </a:t>
            </a:r>
            <a:r>
              <a:rPr lang="en-US" sz="2000" dirty="0" err="1" smtClean="0"/>
              <a:t>outgroup</a:t>
            </a:r>
            <a:r>
              <a:rPr lang="en-US" sz="2000" dirty="0" smtClean="0"/>
              <a:t>, </a:t>
            </a:r>
            <a:r>
              <a:rPr lang="en-US" sz="2000" dirty="0" err="1" smtClean="0"/>
              <a:t>manipulativeness</a:t>
            </a:r>
            <a:r>
              <a:rPr lang="en-US" sz="2000" dirty="0"/>
              <a:t> </a:t>
            </a:r>
            <a:r>
              <a:rPr lang="en-US" sz="2000" dirty="0" smtClean="0"/>
              <a:t>and </a:t>
            </a:r>
            <a:r>
              <a:rPr lang="en-US" sz="2000" dirty="0"/>
              <a:t>cheating.</a:t>
            </a:r>
            <a:endParaRPr lang="en-US" sz="2000" dirty="0" smtClean="0"/>
          </a:p>
          <a:p>
            <a:pPr marL="457200" indent="-457200">
              <a:buFont typeface="Arial" pitchFamily="34" charset="0"/>
              <a:buChar char="•"/>
            </a:pPr>
            <a:endParaRPr lang="en-US" sz="2000" dirty="0" smtClean="0"/>
          </a:p>
        </p:txBody>
      </p:sp>
    </p:spTree>
    <p:extLst>
      <p:ext uri="{BB962C8B-B14F-4D97-AF65-F5344CB8AC3E}">
        <p14:creationId xmlns:p14="http://schemas.microsoft.com/office/powerpoint/2010/main" val="2180760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fill="hold" nodeType="withEffect">
                                  <p:stCondLst>
                                    <p:cond delay="0"/>
                                  </p:stCondLst>
                                  <p:childTnLst>
                                    <p:set>
                                      <p:cBhvr additive="repl">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idx="4294967295"/>
          </p:nvPr>
        </p:nvSpPr>
        <p:spPr>
          <a:xfrm>
            <a:off x="323528" y="188640"/>
            <a:ext cx="8531225" cy="648072"/>
          </a:xfrm>
          <a:solidFill>
            <a:srgbClr val="FFFFFF"/>
          </a:solidFill>
          <a:ln w="12600">
            <a:solidFill>
              <a:srgbClr val="000000"/>
            </a:solidFill>
            <a:miter lim="800000"/>
          </a:ln>
        </p:spPr>
        <p:txBody>
          <a:bodyPr lIns="92160" tIns="46080" rIns="92160" bIns="46080" anchor="t"/>
          <a:lstStyle/>
          <a:p>
            <a:pPr algn="ctr"/>
            <a:r>
              <a:rPr lang="en-US" sz="2400" b="1" dirty="0" smtClean="0"/>
              <a:t>... (continued)</a:t>
            </a:r>
            <a:endParaRPr lang="en-US" sz="2400" dirty="0">
              <a:effectLst/>
            </a:endParaRPr>
          </a:p>
        </p:txBody>
      </p:sp>
      <p:sp>
        <p:nvSpPr>
          <p:cNvPr id="6146" name="Rectangle 2"/>
          <p:cNvSpPr>
            <a:spLocks noGrp="1" noChangeArrowheads="1"/>
          </p:cNvSpPr>
          <p:nvPr>
            <p:ph type="body" idx="1"/>
          </p:nvPr>
        </p:nvSpPr>
        <p:spPr>
          <a:xfrm>
            <a:off x="179512" y="1052736"/>
            <a:ext cx="8763000" cy="5688632"/>
          </a:xfrm>
          <a:ln/>
        </p:spPr>
        <p:txBody>
          <a:bodyPr lIns="92160" tIns="46080" rIns="92160" bIns="46080"/>
          <a:lstStyle/>
          <a:p>
            <a:pPr>
              <a:buFont typeface="Arial" pitchFamily="34" charset="0"/>
              <a:buChar char="•"/>
            </a:pPr>
            <a:r>
              <a:rPr lang="en-US" smtClean="0"/>
              <a:t>Not good, but </a:t>
            </a:r>
            <a:r>
              <a:rPr lang="en-US" dirty="0" smtClean="0"/>
              <a:t>it will help very much if our common problematic in-built mental traits were broadly </a:t>
            </a:r>
            <a:r>
              <a:rPr lang="en-US" dirty="0" err="1" smtClean="0"/>
              <a:t>recognised</a:t>
            </a:r>
            <a:r>
              <a:rPr lang="en-US" dirty="0" smtClean="0"/>
              <a:t> and openly discussed … </a:t>
            </a:r>
          </a:p>
          <a:p>
            <a:pPr>
              <a:buFont typeface="Arial" pitchFamily="34" charset="0"/>
              <a:buChar char="•"/>
            </a:pPr>
            <a:r>
              <a:rPr lang="en-US" dirty="0" smtClean="0"/>
              <a:t>… even during decision processes (whew!)</a:t>
            </a:r>
          </a:p>
          <a:p>
            <a:pPr>
              <a:buFont typeface="Arial" pitchFamily="34" charset="0"/>
              <a:buChar char="•"/>
            </a:pPr>
            <a:r>
              <a:rPr lang="en-US" dirty="0" smtClean="0"/>
              <a:t>This is obviously not easy for most of us…</a:t>
            </a:r>
          </a:p>
          <a:p>
            <a:pPr>
              <a:buFont typeface="Arial" pitchFamily="34" charset="0"/>
              <a:buChar char="•"/>
            </a:pPr>
            <a:r>
              <a:rPr lang="en-US" dirty="0" smtClean="0"/>
              <a:t>But it has to be done, since humans need this to make more rational decisions.</a:t>
            </a:r>
          </a:p>
          <a:p>
            <a:pPr>
              <a:buFont typeface="Arial" pitchFamily="34" charset="0"/>
              <a:buChar char="•"/>
            </a:pPr>
            <a:r>
              <a:rPr lang="en-US" b="1" dirty="0" smtClean="0"/>
              <a:t>One step in this direction is to include evolutionary psychology in </a:t>
            </a:r>
            <a:r>
              <a:rPr lang="en-US" b="1" dirty="0" smtClean="0"/>
              <a:t>social system sciences.</a:t>
            </a:r>
            <a:endParaRPr lang="en-US" b="1" dirty="0" smtClean="0"/>
          </a:p>
          <a:p>
            <a:pPr>
              <a:buFont typeface="Arial" pitchFamily="34" charset="0"/>
              <a:buChar char="•"/>
            </a:pPr>
            <a:r>
              <a:rPr lang="nb-NO" dirty="0" smtClean="0"/>
              <a:t>BUT: </a:t>
            </a:r>
            <a:r>
              <a:rPr lang="nb-NO" dirty="0" err="1" smtClean="0"/>
              <a:t>Assuming</a:t>
            </a:r>
            <a:r>
              <a:rPr lang="nb-NO" dirty="0" smtClean="0"/>
              <a:t> </a:t>
            </a:r>
            <a:r>
              <a:rPr lang="nb-NO" dirty="0" err="1" smtClean="0"/>
              <a:t>that</a:t>
            </a:r>
            <a:r>
              <a:rPr lang="nb-NO" dirty="0" smtClean="0"/>
              <a:t> </a:t>
            </a:r>
            <a:r>
              <a:rPr lang="nb-NO" dirty="0" err="1" smtClean="0"/>
              <a:t>this</a:t>
            </a:r>
            <a:r>
              <a:rPr lang="nb-NO" dirty="0" smtClean="0"/>
              <a:t> is a </a:t>
            </a:r>
            <a:r>
              <a:rPr lang="nb-NO" dirty="0" err="1" smtClean="0"/>
              <a:t>wise</a:t>
            </a:r>
            <a:r>
              <a:rPr lang="nb-NO" dirty="0" smtClean="0"/>
              <a:t> </a:t>
            </a:r>
            <a:r>
              <a:rPr lang="nb-NO" dirty="0" err="1" smtClean="0"/>
              <a:t>move</a:t>
            </a:r>
            <a:r>
              <a:rPr lang="nb-NO" dirty="0" smtClean="0"/>
              <a:t>, </a:t>
            </a:r>
            <a:r>
              <a:rPr lang="nb-NO" dirty="0" err="1" smtClean="0"/>
              <a:t>this</a:t>
            </a:r>
            <a:r>
              <a:rPr lang="nb-NO" dirty="0" smtClean="0"/>
              <a:t> </a:t>
            </a:r>
            <a:r>
              <a:rPr lang="nb-NO" dirty="0" err="1" smtClean="0"/>
              <a:t>will</a:t>
            </a:r>
            <a:r>
              <a:rPr lang="nb-NO" dirty="0" smtClean="0"/>
              <a:t> be </a:t>
            </a:r>
            <a:r>
              <a:rPr lang="nb-NO" dirty="0" err="1" smtClean="0"/>
              <a:t>especially</a:t>
            </a:r>
            <a:r>
              <a:rPr lang="nb-NO" dirty="0" smtClean="0"/>
              <a:t> </a:t>
            </a:r>
            <a:r>
              <a:rPr lang="nb-NO" dirty="0" err="1" smtClean="0"/>
              <a:t>painful</a:t>
            </a:r>
            <a:r>
              <a:rPr lang="nb-NO" dirty="0" smtClean="0"/>
              <a:t> for </a:t>
            </a:r>
            <a:r>
              <a:rPr lang="nb-NO" dirty="0" err="1" smtClean="0"/>
              <a:t>many</a:t>
            </a:r>
            <a:r>
              <a:rPr lang="nb-NO" dirty="0" smtClean="0"/>
              <a:t> </a:t>
            </a:r>
            <a:r>
              <a:rPr lang="nb-NO" dirty="0" err="1" smtClean="0"/>
              <a:t>professions</a:t>
            </a:r>
            <a:r>
              <a:rPr lang="nb-NO" dirty="0" smtClean="0"/>
              <a:t> </a:t>
            </a:r>
            <a:r>
              <a:rPr lang="nb-NO" dirty="0" smtClean="0">
                <a:solidFill>
                  <a:srgbClr val="FFFF00"/>
                </a:solidFill>
              </a:rPr>
              <a:t>- </a:t>
            </a:r>
            <a:r>
              <a:rPr lang="nb-NO" dirty="0" err="1" smtClean="0">
                <a:solidFill>
                  <a:srgbClr val="FFFF00"/>
                </a:solidFill>
              </a:rPr>
              <a:t>among</a:t>
            </a:r>
            <a:r>
              <a:rPr lang="nb-NO" dirty="0" smtClean="0">
                <a:solidFill>
                  <a:srgbClr val="FFFF00"/>
                </a:solidFill>
              </a:rPr>
              <a:t> </a:t>
            </a:r>
            <a:r>
              <a:rPr lang="nb-NO" dirty="0" err="1" smtClean="0">
                <a:solidFill>
                  <a:srgbClr val="FFFF00"/>
                </a:solidFill>
              </a:rPr>
              <a:t>others</a:t>
            </a:r>
            <a:r>
              <a:rPr lang="nb-NO" dirty="0" smtClean="0">
                <a:solidFill>
                  <a:srgbClr val="FFFF00"/>
                </a:solidFill>
              </a:rPr>
              <a:t>: </a:t>
            </a:r>
            <a:r>
              <a:rPr lang="nb-NO" dirty="0" err="1" smtClean="0">
                <a:solidFill>
                  <a:srgbClr val="FFFF00"/>
                </a:solidFill>
              </a:rPr>
              <a:t>academics</a:t>
            </a:r>
            <a:r>
              <a:rPr lang="nb-NO" dirty="0">
                <a:solidFill>
                  <a:srgbClr val="FFFF00"/>
                </a:solidFill>
              </a:rPr>
              <a:t>!</a:t>
            </a:r>
            <a:endParaRPr lang="en-US" dirty="0" smtClean="0">
              <a:solidFill>
                <a:srgbClr val="FFFF00"/>
              </a:solidFill>
            </a:endParaRPr>
          </a:p>
        </p:txBody>
      </p:sp>
    </p:spTree>
    <p:extLst>
      <p:ext uri="{BB962C8B-B14F-4D97-AF65-F5344CB8AC3E}">
        <p14:creationId xmlns:p14="http://schemas.microsoft.com/office/powerpoint/2010/main" val="10721580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4917960" y="3461433"/>
            <a:ext cx="4118535" cy="3279935"/>
          </a:xfrm>
          <a:prstGeom prst="roundRect">
            <a:avLst/>
          </a:prstGeom>
          <a:gradFill flip="none" rotWithShape="1">
            <a:gsLst>
              <a:gs pos="0">
                <a:srgbClr val="FF0000"/>
              </a:gs>
              <a:gs pos="100000">
                <a:srgbClr val="FF0000">
                  <a:tint val="44500"/>
                  <a:satMod val="160000"/>
                </a:srgbClr>
              </a:gs>
              <a:gs pos="100000">
                <a:srgbClr val="FF0000">
                  <a:tint val="23500"/>
                  <a:satMod val="160000"/>
                </a:srgbClr>
              </a:gs>
            </a:gsLst>
            <a:lin ang="10800000" scaled="1"/>
            <a:tileRect/>
          </a:gradFill>
          <a:ln w="9525" cap="flat" cmpd="sng" algn="ctr">
            <a:noFill/>
            <a:prstDash val="solid"/>
            <a:round/>
            <a:headEnd type="none" w="med" len="med"/>
            <a:tailEnd type="none" w="med" len="med"/>
          </a:ln>
          <a:effectLst>
            <a:innerShdw blurRad="63500" dist="50800">
              <a:prstClr val="black">
                <a:alpha val="50000"/>
              </a:prstClr>
            </a:innerShdw>
            <a:softEdge rad="12700"/>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solidFill>
                <a:schemeClr val="bg1"/>
              </a:solidFill>
              <a:effectLst/>
              <a:latin typeface="Arial" charset="0"/>
              <a:cs typeface="Arial Unicode MS" charset="0"/>
            </a:endParaRPr>
          </a:p>
        </p:txBody>
      </p:sp>
      <p:sp>
        <p:nvSpPr>
          <p:cNvPr id="6146" name="Rectangle 2"/>
          <p:cNvSpPr>
            <a:spLocks noGrp="1" noChangeArrowheads="1"/>
          </p:cNvSpPr>
          <p:nvPr>
            <p:ph type="body" idx="1"/>
          </p:nvPr>
        </p:nvSpPr>
        <p:spPr>
          <a:xfrm>
            <a:off x="179512" y="1124744"/>
            <a:ext cx="8763000" cy="5472608"/>
          </a:xfrm>
          <a:ln/>
        </p:spPr>
        <p:txBody>
          <a:bodyPr lIns="92160" tIns="46080" rIns="92160" bIns="46080"/>
          <a:lstStyle/>
          <a:p>
            <a:pPr>
              <a:buFont typeface="Arial" pitchFamily="34" charset="0"/>
              <a:buChar char="•"/>
            </a:pPr>
            <a:r>
              <a:rPr lang="nb-NO" sz="2000" dirty="0" smtClean="0"/>
              <a:t>Grunnet teknologisk framgang og ditto økende produktivitet kan en stadig større andel av yrkesbefolkninga leve av å skrive og </a:t>
            </a:r>
            <a:br>
              <a:rPr lang="nb-NO" sz="2000" dirty="0" smtClean="0"/>
            </a:br>
            <a:r>
              <a:rPr lang="nb-NO" sz="2000" dirty="0" smtClean="0"/>
              <a:t>«å snakke»: </a:t>
            </a:r>
            <a:r>
              <a:rPr lang="nb-NO" sz="2000" dirty="0"/>
              <a:t>u</a:t>
            </a:r>
            <a:r>
              <a:rPr lang="nb-NO" sz="2000" dirty="0" smtClean="0"/>
              <a:t>niversiteter, «profesjonalisert» politikk, jus, mediene, underholdning, reklame og «kommunikasjon».</a:t>
            </a:r>
            <a:endParaRPr lang="en-US" sz="2000" dirty="0" smtClean="0"/>
          </a:p>
          <a:p>
            <a:pPr>
              <a:buFont typeface="Arial" pitchFamily="34" charset="0"/>
              <a:buChar char="•"/>
            </a:pPr>
            <a:r>
              <a:rPr lang="nb-NO" sz="2000" dirty="0" smtClean="0"/>
              <a:t>Forestill deg en horisontal linje, med «håndverkere» i den ene enden og «</a:t>
            </a:r>
            <a:r>
              <a:rPr lang="nb-NO" sz="2000" dirty="0" err="1" smtClean="0"/>
              <a:t>snakkere</a:t>
            </a:r>
            <a:r>
              <a:rPr lang="nb-NO" sz="2000" dirty="0" smtClean="0"/>
              <a:t>» i den andre. Hvem er mest opptatte av å «bli sett»?</a:t>
            </a:r>
            <a:endParaRPr lang="en-US" sz="2000" dirty="0" smtClean="0"/>
          </a:p>
          <a:p>
            <a:pPr marL="0" indent="0"/>
            <a:endParaRPr lang="en-US" sz="2000" dirty="0" smtClean="0"/>
          </a:p>
        </p:txBody>
      </p:sp>
      <p:cxnSp>
        <p:nvCxnSpPr>
          <p:cNvPr id="3" name="Straight Connector 2"/>
          <p:cNvCxnSpPr/>
          <p:nvPr/>
        </p:nvCxnSpPr>
        <p:spPr bwMode="auto">
          <a:xfrm>
            <a:off x="303967" y="5010124"/>
            <a:ext cx="8435899" cy="3052"/>
          </a:xfrm>
          <a:prstGeom prst="line">
            <a:avLst/>
          </a:prstGeom>
          <a:solidFill>
            <a:srgbClr val="00B8FF"/>
          </a:solidFill>
          <a:ln w="38100" cap="flat" cmpd="sng" algn="ctr">
            <a:solidFill>
              <a:schemeClr val="tx1"/>
            </a:solidFill>
            <a:prstDash val="solid"/>
            <a:round/>
            <a:headEnd type="none" w="med" len="med"/>
            <a:tailEnd type="none" w="med" len="med"/>
          </a:ln>
          <a:effectLst>
            <a:innerShdw blurRad="63500" dist="50800" dir="13500000">
              <a:prstClr val="black">
                <a:alpha val="50000"/>
              </a:prstClr>
            </a:innerShdw>
          </a:effectLst>
        </p:spPr>
      </p:cxnSp>
      <p:sp>
        <p:nvSpPr>
          <p:cNvPr id="5" name="TextBox 4"/>
          <p:cNvSpPr txBox="1"/>
          <p:nvPr/>
        </p:nvSpPr>
        <p:spPr>
          <a:xfrm>
            <a:off x="107504" y="4281813"/>
            <a:ext cx="1224136" cy="369332"/>
          </a:xfrm>
          <a:prstGeom prst="rect">
            <a:avLst/>
          </a:prstGeom>
          <a:noFill/>
        </p:spPr>
        <p:txBody>
          <a:bodyPr wrap="square" rtlCol="0">
            <a:spAutoFit/>
          </a:bodyPr>
          <a:lstStyle/>
          <a:p>
            <a:r>
              <a:rPr lang="nb-NO" dirty="0" smtClean="0">
                <a:latin typeface="Times New Roman" pitchFamily="18" charset="0"/>
                <a:cs typeface="Times New Roman" pitchFamily="18" charset="0"/>
              </a:rPr>
              <a:t>snekker</a:t>
            </a:r>
            <a:endParaRPr lang="en-US" dirty="0"/>
          </a:p>
        </p:txBody>
      </p:sp>
      <p:sp>
        <p:nvSpPr>
          <p:cNvPr id="8" name="TextBox 7"/>
          <p:cNvSpPr txBox="1"/>
          <p:nvPr/>
        </p:nvSpPr>
        <p:spPr>
          <a:xfrm>
            <a:off x="418209" y="5229200"/>
            <a:ext cx="936104" cy="369332"/>
          </a:xfrm>
          <a:prstGeom prst="rect">
            <a:avLst/>
          </a:prstGeom>
          <a:noFill/>
        </p:spPr>
        <p:txBody>
          <a:bodyPr wrap="square" rtlCol="0">
            <a:spAutoFit/>
          </a:bodyPr>
          <a:lstStyle/>
          <a:p>
            <a:r>
              <a:rPr lang="nb-NO" dirty="0" smtClean="0">
                <a:latin typeface="Times New Roman" pitchFamily="18" charset="0"/>
                <a:cs typeface="Times New Roman" pitchFamily="18" charset="0"/>
              </a:rPr>
              <a:t>flyger</a:t>
            </a:r>
            <a:endParaRPr lang="en-US" dirty="0"/>
          </a:p>
        </p:txBody>
      </p:sp>
      <p:sp>
        <p:nvSpPr>
          <p:cNvPr id="9" name="TextBox 8"/>
          <p:cNvSpPr txBox="1"/>
          <p:nvPr/>
        </p:nvSpPr>
        <p:spPr>
          <a:xfrm>
            <a:off x="532422" y="5670511"/>
            <a:ext cx="936104" cy="369332"/>
          </a:xfrm>
          <a:prstGeom prst="rect">
            <a:avLst/>
          </a:prstGeom>
          <a:noFill/>
        </p:spPr>
        <p:txBody>
          <a:bodyPr wrap="square" rtlCol="0">
            <a:spAutoFit/>
          </a:bodyPr>
          <a:lstStyle/>
          <a:p>
            <a:r>
              <a:rPr lang="nb-NO" dirty="0" smtClean="0">
                <a:latin typeface="Times New Roman" pitchFamily="18" charset="0"/>
                <a:cs typeface="Times New Roman" pitchFamily="18" charset="0"/>
              </a:rPr>
              <a:t>kirurg</a:t>
            </a:r>
            <a:endParaRPr lang="en-US" dirty="0"/>
          </a:p>
        </p:txBody>
      </p:sp>
      <p:sp>
        <p:nvSpPr>
          <p:cNvPr id="10" name="TextBox 9"/>
          <p:cNvSpPr txBox="1"/>
          <p:nvPr/>
        </p:nvSpPr>
        <p:spPr>
          <a:xfrm>
            <a:off x="598229" y="3962438"/>
            <a:ext cx="1512168" cy="369332"/>
          </a:xfrm>
          <a:prstGeom prst="rect">
            <a:avLst/>
          </a:prstGeom>
          <a:noFill/>
        </p:spPr>
        <p:txBody>
          <a:bodyPr wrap="square" rtlCol="0">
            <a:spAutoFit/>
          </a:bodyPr>
          <a:lstStyle/>
          <a:p>
            <a:r>
              <a:rPr lang="nb-NO" dirty="0" smtClean="0">
                <a:latin typeface="Times New Roman" pitchFamily="18" charset="0"/>
                <a:cs typeface="Times New Roman" pitchFamily="18" charset="0"/>
              </a:rPr>
              <a:t>kassa-ansatt</a:t>
            </a:r>
            <a:endParaRPr lang="en-US" dirty="0"/>
          </a:p>
        </p:txBody>
      </p:sp>
      <p:sp>
        <p:nvSpPr>
          <p:cNvPr id="11" name="TextBox 10"/>
          <p:cNvSpPr txBox="1"/>
          <p:nvPr/>
        </p:nvSpPr>
        <p:spPr>
          <a:xfrm>
            <a:off x="153999" y="4643844"/>
            <a:ext cx="1512168" cy="369332"/>
          </a:xfrm>
          <a:prstGeom prst="rect">
            <a:avLst/>
          </a:prstGeom>
          <a:noFill/>
        </p:spPr>
        <p:txBody>
          <a:bodyPr wrap="square" rtlCol="0">
            <a:spAutoFit/>
          </a:bodyPr>
          <a:lstStyle/>
          <a:p>
            <a:r>
              <a:rPr lang="nb-NO" dirty="0" smtClean="0">
                <a:latin typeface="Times New Roman" pitchFamily="18" charset="0"/>
                <a:cs typeface="Times New Roman" pitchFamily="18" charset="0"/>
              </a:rPr>
              <a:t>sjåfør</a:t>
            </a:r>
            <a:endParaRPr lang="en-US" dirty="0"/>
          </a:p>
        </p:txBody>
      </p:sp>
      <p:sp>
        <p:nvSpPr>
          <p:cNvPr id="12" name="TextBox 11"/>
          <p:cNvSpPr txBox="1"/>
          <p:nvPr/>
        </p:nvSpPr>
        <p:spPr>
          <a:xfrm>
            <a:off x="84851" y="5528015"/>
            <a:ext cx="936104" cy="369332"/>
          </a:xfrm>
          <a:prstGeom prst="rect">
            <a:avLst/>
          </a:prstGeom>
          <a:noFill/>
        </p:spPr>
        <p:txBody>
          <a:bodyPr wrap="square" rtlCol="0">
            <a:spAutoFit/>
          </a:bodyPr>
          <a:lstStyle/>
          <a:p>
            <a:r>
              <a:rPr lang="nb-NO" dirty="0" smtClean="0">
                <a:latin typeface="Times New Roman" pitchFamily="18" charset="0"/>
                <a:cs typeface="Times New Roman" pitchFamily="18" charset="0"/>
              </a:rPr>
              <a:t>pleier</a:t>
            </a:r>
            <a:endParaRPr lang="en-US" dirty="0"/>
          </a:p>
        </p:txBody>
      </p:sp>
      <p:sp>
        <p:nvSpPr>
          <p:cNvPr id="15" name="TextBox 14"/>
          <p:cNvSpPr txBox="1"/>
          <p:nvPr/>
        </p:nvSpPr>
        <p:spPr>
          <a:xfrm>
            <a:off x="113016" y="5861394"/>
            <a:ext cx="936104" cy="369332"/>
          </a:xfrm>
          <a:prstGeom prst="rect">
            <a:avLst/>
          </a:prstGeom>
          <a:noFill/>
        </p:spPr>
        <p:txBody>
          <a:bodyPr wrap="square" rtlCol="0">
            <a:spAutoFit/>
          </a:bodyPr>
          <a:lstStyle/>
          <a:p>
            <a:r>
              <a:rPr lang="nb-NO" dirty="0" smtClean="0">
                <a:latin typeface="Times New Roman" pitchFamily="18" charset="0"/>
                <a:cs typeface="Times New Roman" pitchFamily="18" charset="0"/>
              </a:rPr>
              <a:t>bonde</a:t>
            </a:r>
            <a:endParaRPr lang="en-US" dirty="0"/>
          </a:p>
        </p:txBody>
      </p:sp>
      <p:sp>
        <p:nvSpPr>
          <p:cNvPr id="16" name="TextBox 15"/>
          <p:cNvSpPr txBox="1"/>
          <p:nvPr/>
        </p:nvSpPr>
        <p:spPr>
          <a:xfrm>
            <a:off x="622632" y="3622889"/>
            <a:ext cx="1512168" cy="369332"/>
          </a:xfrm>
          <a:prstGeom prst="rect">
            <a:avLst/>
          </a:prstGeom>
          <a:noFill/>
        </p:spPr>
        <p:txBody>
          <a:bodyPr wrap="square" rtlCol="0">
            <a:spAutoFit/>
          </a:bodyPr>
          <a:lstStyle/>
          <a:p>
            <a:r>
              <a:rPr lang="nb-NO" dirty="0" smtClean="0">
                <a:latin typeface="Times New Roman" pitchFamily="18" charset="0"/>
                <a:cs typeface="Times New Roman" pitchFamily="18" charset="0"/>
              </a:rPr>
              <a:t>renholder</a:t>
            </a:r>
            <a:endParaRPr lang="en-US" dirty="0"/>
          </a:p>
        </p:txBody>
      </p:sp>
      <p:grpSp>
        <p:nvGrpSpPr>
          <p:cNvPr id="6" name="Group 5"/>
          <p:cNvGrpSpPr/>
          <p:nvPr/>
        </p:nvGrpSpPr>
        <p:grpSpPr>
          <a:xfrm>
            <a:off x="698387" y="4640792"/>
            <a:ext cx="2369829" cy="1075886"/>
            <a:chOff x="698387" y="4640792"/>
            <a:chExt cx="2369829" cy="1075886"/>
          </a:xfrm>
        </p:grpSpPr>
        <p:sp>
          <p:nvSpPr>
            <p:cNvPr id="14" name="TextBox 13"/>
            <p:cNvSpPr txBox="1"/>
            <p:nvPr/>
          </p:nvSpPr>
          <p:spPr>
            <a:xfrm>
              <a:off x="1412032" y="4640792"/>
              <a:ext cx="1656184" cy="369332"/>
            </a:xfrm>
            <a:prstGeom prst="rect">
              <a:avLst/>
            </a:prstGeom>
            <a:noFill/>
          </p:spPr>
          <p:txBody>
            <a:bodyPr wrap="square" rtlCol="0">
              <a:spAutoFit/>
            </a:bodyPr>
            <a:lstStyle/>
            <a:p>
              <a:r>
                <a:rPr lang="nb-NO" dirty="0" smtClean="0">
                  <a:latin typeface="Times New Roman" pitchFamily="18" charset="0"/>
                  <a:cs typeface="Times New Roman" pitchFamily="18" charset="0"/>
                </a:rPr>
                <a:t>kontorslave</a:t>
              </a:r>
              <a:endParaRPr lang="en-US" dirty="0"/>
            </a:p>
          </p:txBody>
        </p:sp>
        <p:sp>
          <p:nvSpPr>
            <p:cNvPr id="17" name="TextBox 16"/>
            <p:cNvSpPr txBox="1"/>
            <p:nvPr/>
          </p:nvSpPr>
          <p:spPr>
            <a:xfrm>
              <a:off x="698387" y="4949449"/>
              <a:ext cx="1512168" cy="369332"/>
            </a:xfrm>
            <a:prstGeom prst="rect">
              <a:avLst/>
            </a:prstGeom>
            <a:noFill/>
          </p:spPr>
          <p:txBody>
            <a:bodyPr wrap="square" rtlCol="0">
              <a:spAutoFit/>
            </a:bodyPr>
            <a:lstStyle/>
            <a:p>
              <a:r>
                <a:rPr lang="nb-NO" dirty="0" smtClean="0">
                  <a:latin typeface="Times New Roman" pitchFamily="18" charset="0"/>
                  <a:cs typeface="Times New Roman" pitchFamily="18" charset="0"/>
                </a:rPr>
                <a:t>regnskap</a:t>
              </a:r>
              <a:endParaRPr lang="en-US" dirty="0"/>
            </a:p>
          </p:txBody>
        </p:sp>
        <p:sp>
          <p:nvSpPr>
            <p:cNvPr id="21" name="TextBox 20"/>
            <p:cNvSpPr txBox="1"/>
            <p:nvPr/>
          </p:nvSpPr>
          <p:spPr>
            <a:xfrm>
              <a:off x="1079611" y="5347346"/>
              <a:ext cx="1130943" cy="369332"/>
            </a:xfrm>
            <a:prstGeom prst="rect">
              <a:avLst/>
            </a:prstGeom>
            <a:noFill/>
          </p:spPr>
          <p:txBody>
            <a:bodyPr wrap="square" rtlCol="0">
              <a:spAutoFit/>
            </a:bodyPr>
            <a:lstStyle/>
            <a:p>
              <a:r>
                <a:rPr lang="nb-NO" dirty="0" smtClean="0">
                  <a:latin typeface="Times New Roman" pitchFamily="18" charset="0"/>
                  <a:cs typeface="Times New Roman" pitchFamily="18" charset="0"/>
                </a:rPr>
                <a:t>ingeniør</a:t>
              </a:r>
              <a:endParaRPr lang="en-US" dirty="0"/>
            </a:p>
          </p:txBody>
        </p:sp>
      </p:grpSp>
      <p:grpSp>
        <p:nvGrpSpPr>
          <p:cNvPr id="31" name="Group 30"/>
          <p:cNvGrpSpPr/>
          <p:nvPr/>
        </p:nvGrpSpPr>
        <p:grpSpPr>
          <a:xfrm>
            <a:off x="7524328" y="4200097"/>
            <a:ext cx="1357808" cy="1297007"/>
            <a:chOff x="7524328" y="4200097"/>
            <a:chExt cx="1357808" cy="1297007"/>
          </a:xfrm>
        </p:grpSpPr>
        <p:sp>
          <p:nvSpPr>
            <p:cNvPr id="13" name="TextBox 12"/>
            <p:cNvSpPr txBox="1"/>
            <p:nvPr/>
          </p:nvSpPr>
          <p:spPr>
            <a:xfrm>
              <a:off x="7524328" y="5127772"/>
              <a:ext cx="1152128" cy="369332"/>
            </a:xfrm>
            <a:prstGeom prst="rect">
              <a:avLst/>
            </a:prstGeom>
            <a:noFill/>
          </p:spPr>
          <p:txBody>
            <a:bodyPr wrap="square" rtlCol="0">
              <a:spAutoFit/>
            </a:bodyPr>
            <a:lstStyle/>
            <a:p>
              <a:r>
                <a:rPr lang="nb-NO" dirty="0" smtClean="0">
                  <a:latin typeface="Times New Roman" pitchFamily="18" charset="0"/>
                  <a:cs typeface="Times New Roman" pitchFamily="18" charset="0"/>
                </a:rPr>
                <a:t>journalist</a:t>
              </a:r>
              <a:endParaRPr lang="en-US" dirty="0"/>
            </a:p>
          </p:txBody>
        </p:sp>
        <p:sp>
          <p:nvSpPr>
            <p:cNvPr id="18" name="TextBox 17"/>
            <p:cNvSpPr txBox="1"/>
            <p:nvPr/>
          </p:nvSpPr>
          <p:spPr>
            <a:xfrm>
              <a:off x="7524328" y="4580117"/>
              <a:ext cx="1152128" cy="369332"/>
            </a:xfrm>
            <a:prstGeom prst="rect">
              <a:avLst/>
            </a:prstGeom>
            <a:noFill/>
          </p:spPr>
          <p:txBody>
            <a:bodyPr wrap="square" rtlCol="0">
              <a:spAutoFit/>
            </a:bodyPr>
            <a:lstStyle/>
            <a:p>
              <a:r>
                <a:rPr lang="nb-NO" dirty="0" smtClean="0">
                  <a:latin typeface="Times New Roman" pitchFamily="18" charset="0"/>
                  <a:cs typeface="Times New Roman" pitchFamily="18" charset="0"/>
                </a:rPr>
                <a:t>politiker</a:t>
              </a:r>
              <a:endParaRPr lang="en-US" dirty="0"/>
            </a:p>
          </p:txBody>
        </p:sp>
        <p:sp>
          <p:nvSpPr>
            <p:cNvPr id="24" name="TextBox 23"/>
            <p:cNvSpPr txBox="1"/>
            <p:nvPr/>
          </p:nvSpPr>
          <p:spPr>
            <a:xfrm>
              <a:off x="7524328" y="4200097"/>
              <a:ext cx="1357808" cy="369332"/>
            </a:xfrm>
            <a:prstGeom prst="rect">
              <a:avLst/>
            </a:prstGeom>
            <a:noFill/>
          </p:spPr>
          <p:txBody>
            <a:bodyPr wrap="square" rtlCol="0">
              <a:spAutoFit/>
            </a:bodyPr>
            <a:lstStyle/>
            <a:p>
              <a:r>
                <a:rPr lang="nb-NO" dirty="0" smtClean="0">
                  <a:latin typeface="Times New Roman" pitchFamily="18" charset="0"/>
                  <a:cs typeface="Times New Roman" pitchFamily="18" charset="0"/>
                </a:rPr>
                <a:t>reklamefolk</a:t>
              </a:r>
              <a:endParaRPr lang="en-US" dirty="0"/>
            </a:p>
          </p:txBody>
        </p:sp>
      </p:grpSp>
      <p:sp>
        <p:nvSpPr>
          <p:cNvPr id="25" name="TextBox 24"/>
          <p:cNvSpPr txBox="1"/>
          <p:nvPr/>
        </p:nvSpPr>
        <p:spPr>
          <a:xfrm>
            <a:off x="6411238" y="3461433"/>
            <a:ext cx="1357808" cy="923330"/>
          </a:xfrm>
          <a:prstGeom prst="rect">
            <a:avLst/>
          </a:prstGeom>
          <a:noFill/>
        </p:spPr>
        <p:txBody>
          <a:bodyPr wrap="square" rtlCol="0">
            <a:spAutoFit/>
          </a:bodyPr>
          <a:lstStyle/>
          <a:p>
            <a:r>
              <a:rPr lang="nb-NO" dirty="0" smtClean="0">
                <a:latin typeface="Times New Roman" pitchFamily="18" charset="0"/>
                <a:cs typeface="Times New Roman" pitchFamily="18" charset="0"/>
              </a:rPr>
              <a:t>akademiker innen humaniora</a:t>
            </a:r>
            <a:endParaRPr lang="en-US" dirty="0"/>
          </a:p>
        </p:txBody>
      </p:sp>
      <p:grpSp>
        <p:nvGrpSpPr>
          <p:cNvPr id="7" name="Group 6"/>
          <p:cNvGrpSpPr/>
          <p:nvPr/>
        </p:nvGrpSpPr>
        <p:grpSpPr>
          <a:xfrm>
            <a:off x="4493076" y="4508306"/>
            <a:ext cx="1357808" cy="1933231"/>
            <a:chOff x="4493076" y="4508306"/>
            <a:chExt cx="1357808" cy="1933231"/>
          </a:xfrm>
        </p:grpSpPr>
        <p:sp>
          <p:nvSpPr>
            <p:cNvPr id="20" name="TextBox 19"/>
            <p:cNvSpPr txBox="1"/>
            <p:nvPr/>
          </p:nvSpPr>
          <p:spPr>
            <a:xfrm>
              <a:off x="4521917" y="4508306"/>
              <a:ext cx="792088" cy="369332"/>
            </a:xfrm>
            <a:prstGeom prst="rect">
              <a:avLst/>
            </a:prstGeom>
            <a:noFill/>
          </p:spPr>
          <p:txBody>
            <a:bodyPr wrap="square" rtlCol="0">
              <a:spAutoFit/>
            </a:bodyPr>
            <a:lstStyle/>
            <a:p>
              <a:r>
                <a:rPr lang="nb-NO" dirty="0" smtClean="0">
                  <a:latin typeface="Times New Roman" pitchFamily="18" charset="0"/>
                  <a:cs typeface="Times New Roman" pitchFamily="18" charset="0"/>
                </a:rPr>
                <a:t>lærer</a:t>
              </a:r>
              <a:endParaRPr lang="en-US" dirty="0"/>
            </a:p>
          </p:txBody>
        </p:sp>
        <p:sp>
          <p:nvSpPr>
            <p:cNvPr id="23" name="TextBox 22"/>
            <p:cNvSpPr txBox="1"/>
            <p:nvPr/>
          </p:nvSpPr>
          <p:spPr>
            <a:xfrm>
              <a:off x="4606508" y="5113409"/>
              <a:ext cx="1130943" cy="369332"/>
            </a:xfrm>
            <a:prstGeom prst="rect">
              <a:avLst/>
            </a:prstGeom>
            <a:noFill/>
          </p:spPr>
          <p:txBody>
            <a:bodyPr wrap="square" rtlCol="0">
              <a:spAutoFit/>
            </a:bodyPr>
            <a:lstStyle/>
            <a:p>
              <a:r>
                <a:rPr lang="nb-NO" dirty="0" smtClean="0">
                  <a:latin typeface="Times New Roman" pitchFamily="18" charset="0"/>
                  <a:cs typeface="Times New Roman" pitchFamily="18" charset="0"/>
                </a:rPr>
                <a:t>advokat</a:t>
              </a:r>
              <a:endParaRPr lang="en-US" dirty="0"/>
            </a:p>
          </p:txBody>
        </p:sp>
        <p:sp>
          <p:nvSpPr>
            <p:cNvPr id="26" name="TextBox 25"/>
            <p:cNvSpPr txBox="1"/>
            <p:nvPr/>
          </p:nvSpPr>
          <p:spPr>
            <a:xfrm>
              <a:off x="4493076" y="5518207"/>
              <a:ext cx="1357808" cy="923330"/>
            </a:xfrm>
            <a:prstGeom prst="rect">
              <a:avLst/>
            </a:prstGeom>
            <a:noFill/>
          </p:spPr>
          <p:txBody>
            <a:bodyPr wrap="square" rtlCol="0">
              <a:spAutoFit/>
            </a:bodyPr>
            <a:lstStyle/>
            <a:p>
              <a:r>
                <a:rPr lang="nb-NO" dirty="0" smtClean="0">
                  <a:latin typeface="Times New Roman" pitchFamily="18" charset="0"/>
                  <a:cs typeface="Times New Roman" pitchFamily="18" charset="0"/>
                </a:rPr>
                <a:t>akademiker innen teknologi</a:t>
              </a:r>
              <a:endParaRPr lang="en-US" dirty="0"/>
            </a:p>
          </p:txBody>
        </p:sp>
      </p:grpSp>
      <p:sp>
        <p:nvSpPr>
          <p:cNvPr id="27" name="Rectangle 1"/>
          <p:cNvSpPr>
            <a:spLocks noGrp="1" noChangeArrowheads="1"/>
          </p:cNvSpPr>
          <p:nvPr>
            <p:ph type="title" idx="4294967295"/>
          </p:nvPr>
        </p:nvSpPr>
        <p:spPr>
          <a:xfrm>
            <a:off x="364603" y="4002"/>
            <a:ext cx="8531225" cy="936104"/>
          </a:xfrm>
          <a:solidFill>
            <a:srgbClr val="FFFFFF"/>
          </a:solidFill>
          <a:ln w="12600">
            <a:solidFill>
              <a:srgbClr val="000000"/>
            </a:solidFill>
            <a:miter lim="800000"/>
          </a:ln>
        </p:spPr>
        <p:txBody>
          <a:bodyPr lIns="92160" tIns="46080" rIns="92160" bIns="46080" anchor="t"/>
          <a:lstStyle/>
          <a:p>
            <a:pPr algn="ctr"/>
            <a:r>
              <a:rPr lang="en-US" sz="1600" b="1" dirty="0" smtClean="0">
                <a:ln w="12700">
                  <a:solidFill>
                    <a:schemeClr val="tx2">
                      <a:satMod val="155000"/>
                    </a:schemeClr>
                  </a:solidFill>
                  <a:prstDash val="solid"/>
                </a:ln>
                <a:solidFill>
                  <a:schemeClr val="bg2">
                    <a:tint val="85000"/>
                    <a:satMod val="155000"/>
                  </a:schemeClr>
                </a:solidFill>
              </a:rPr>
              <a:t>(</a:t>
            </a:r>
            <a:r>
              <a:rPr lang="en-US" sz="1600" b="1" dirty="0" err="1" smtClean="0">
                <a:ln w="12700">
                  <a:solidFill>
                    <a:schemeClr val="tx2">
                      <a:satMod val="155000"/>
                    </a:schemeClr>
                  </a:solidFill>
                  <a:prstDash val="solid"/>
                </a:ln>
                <a:solidFill>
                  <a:schemeClr val="bg2">
                    <a:tint val="85000"/>
                    <a:satMod val="155000"/>
                  </a:schemeClr>
                </a:solidFill>
              </a:rPr>
              <a:t>fra</a:t>
            </a:r>
            <a:r>
              <a:rPr lang="en-US" sz="1600" b="1" dirty="0" smtClean="0">
                <a:ln w="12700">
                  <a:solidFill>
                    <a:schemeClr val="tx2">
                      <a:satMod val="155000"/>
                    </a:schemeClr>
                  </a:solidFill>
                  <a:prstDash val="solid"/>
                </a:ln>
                <a:solidFill>
                  <a:schemeClr val="bg2">
                    <a:tint val="85000"/>
                    <a:satMod val="155000"/>
                  </a:schemeClr>
                </a:solidFill>
              </a:rPr>
              <a:t> </a:t>
            </a:r>
            <a:r>
              <a:rPr lang="en-US" sz="1600" b="1" dirty="0" err="1" smtClean="0">
                <a:ln w="12700">
                  <a:solidFill>
                    <a:schemeClr val="tx2">
                      <a:satMod val="155000"/>
                    </a:schemeClr>
                  </a:solidFill>
                  <a:prstDash val="solid"/>
                </a:ln>
                <a:solidFill>
                  <a:schemeClr val="bg2">
                    <a:tint val="85000"/>
                    <a:satMod val="155000"/>
                  </a:schemeClr>
                </a:solidFill>
              </a:rPr>
              <a:t>nå</a:t>
            </a:r>
            <a:r>
              <a:rPr lang="en-US" sz="1600" b="1" dirty="0" smtClean="0">
                <a:ln w="12700">
                  <a:solidFill>
                    <a:schemeClr val="tx2">
                      <a:satMod val="155000"/>
                    </a:schemeClr>
                  </a:solidFill>
                  <a:prstDash val="solid"/>
                </a:ln>
                <a:solidFill>
                  <a:schemeClr val="bg2">
                    <a:tint val="85000"/>
                    <a:satMod val="155000"/>
                  </a:schemeClr>
                </a:solidFill>
              </a:rPr>
              <a:t> </a:t>
            </a:r>
            <a:r>
              <a:rPr lang="en-US" sz="1600" b="1" dirty="0" err="1" smtClean="0">
                <a:ln w="12700">
                  <a:solidFill>
                    <a:schemeClr val="tx2">
                      <a:satMod val="155000"/>
                    </a:schemeClr>
                  </a:solidFill>
                  <a:prstDash val="solid"/>
                </a:ln>
                <a:solidFill>
                  <a:schemeClr val="bg2">
                    <a:tint val="85000"/>
                    <a:satMod val="155000"/>
                  </a:schemeClr>
                </a:solidFill>
              </a:rPr>
              <a:t>av</a:t>
            </a:r>
            <a:r>
              <a:rPr lang="en-US" sz="1600" b="1" dirty="0" smtClean="0">
                <a:ln w="12700">
                  <a:solidFill>
                    <a:schemeClr val="tx2">
                      <a:satMod val="155000"/>
                    </a:schemeClr>
                  </a:solidFill>
                  <a:prstDash val="solid"/>
                </a:ln>
                <a:solidFill>
                  <a:schemeClr val="bg2">
                    <a:tint val="85000"/>
                    <a:satMod val="155000"/>
                  </a:schemeClr>
                </a:solidFill>
              </a:rPr>
              <a:t>, </a:t>
            </a:r>
            <a:r>
              <a:rPr lang="en-US" sz="1600" b="1" dirty="0" err="1" smtClean="0">
                <a:ln w="12700">
                  <a:solidFill>
                    <a:schemeClr val="tx2">
                      <a:satMod val="155000"/>
                    </a:schemeClr>
                  </a:solidFill>
                  <a:prstDash val="solid"/>
                </a:ln>
                <a:solidFill>
                  <a:schemeClr val="bg2">
                    <a:tint val="85000"/>
                    <a:satMod val="155000"/>
                  </a:schemeClr>
                </a:solidFill>
              </a:rPr>
              <a:t>norsk</a:t>
            </a:r>
            <a:r>
              <a:rPr lang="en-US" sz="1600" b="1" dirty="0" smtClean="0">
                <a:ln w="12700">
                  <a:solidFill>
                    <a:schemeClr val="tx2">
                      <a:satMod val="155000"/>
                    </a:schemeClr>
                  </a:solidFill>
                  <a:prstDash val="solid"/>
                </a:ln>
                <a:solidFill>
                  <a:schemeClr val="bg2">
                    <a:tint val="85000"/>
                    <a:satMod val="155000"/>
                  </a:schemeClr>
                </a:solidFill>
              </a:rPr>
              <a:t>:) </a:t>
            </a:r>
            <a:r>
              <a:rPr lang="en-US" sz="2400" b="1" dirty="0" smtClean="0">
                <a:effectLst>
                  <a:outerShdw blurRad="38100" dist="38100" dir="2700000" algn="tl">
                    <a:srgbClr val="000000">
                      <a:alpha val="43137"/>
                    </a:srgbClr>
                  </a:outerShdw>
                </a:effectLst>
              </a:rPr>
              <a:t>“</a:t>
            </a:r>
            <a:r>
              <a:rPr lang="en-US" sz="2400" b="1" dirty="0" err="1" smtClean="0">
                <a:effectLst>
                  <a:outerShdw blurRad="38100" dist="38100" dir="2700000" algn="tl">
                    <a:srgbClr val="000000">
                      <a:alpha val="43137"/>
                    </a:srgbClr>
                  </a:outerShdw>
                </a:effectLst>
              </a:rPr>
              <a:t>Skravleklassen</a:t>
            </a:r>
            <a:r>
              <a:rPr lang="en-US" sz="2400" b="1" dirty="0" smtClean="0">
                <a:effectLst>
                  <a:outerShdw blurRad="38100" dist="38100" dir="2700000" algn="tl">
                    <a:srgbClr val="000000">
                      <a:alpha val="43137"/>
                    </a:srgbClr>
                  </a:outerShdw>
                </a:effectLst>
              </a:rPr>
              <a:t>”: </a:t>
            </a:r>
            <a:r>
              <a:rPr lang="en-US" sz="2400" b="1" dirty="0" err="1" smtClean="0"/>
              <a:t>økende</a:t>
            </a:r>
            <a:r>
              <a:rPr lang="en-US" sz="2400" b="1" dirty="0" smtClean="0"/>
              <a:t> </a:t>
            </a:r>
            <a:r>
              <a:rPr lang="en-US" sz="2400" b="1" dirty="0" err="1" smtClean="0"/>
              <a:t>innflytelse</a:t>
            </a:r>
            <a:r>
              <a:rPr lang="en-US" sz="2400" b="1" dirty="0" smtClean="0"/>
              <a:t>, </a:t>
            </a:r>
            <a:br>
              <a:rPr lang="en-US" sz="2400" b="1" dirty="0" smtClean="0"/>
            </a:br>
            <a:r>
              <a:rPr lang="en-US" sz="2400" b="1" dirty="0" err="1" smtClean="0"/>
              <a:t>problematiske</a:t>
            </a:r>
            <a:r>
              <a:rPr lang="en-US" sz="2400" b="1" dirty="0" smtClean="0"/>
              <a:t> </a:t>
            </a:r>
            <a:r>
              <a:rPr lang="en-US" sz="2400" b="1" dirty="0" err="1" smtClean="0"/>
              <a:t>trekk</a:t>
            </a:r>
            <a:endParaRPr lang="en-US" sz="2400" dirty="0">
              <a:effectLst/>
            </a:endParaRPr>
          </a:p>
        </p:txBody>
      </p:sp>
      <p:sp>
        <p:nvSpPr>
          <p:cNvPr id="29" name="TextBox 28"/>
          <p:cNvSpPr txBox="1"/>
          <p:nvPr/>
        </p:nvSpPr>
        <p:spPr>
          <a:xfrm>
            <a:off x="6160127" y="4690010"/>
            <a:ext cx="1612870" cy="646331"/>
          </a:xfrm>
          <a:prstGeom prst="rect">
            <a:avLst/>
          </a:prstGeom>
          <a:noFill/>
        </p:spPr>
        <p:txBody>
          <a:bodyPr wrap="square" rtlCol="0">
            <a:spAutoFit/>
          </a:bodyPr>
          <a:lstStyle/>
          <a:p>
            <a:r>
              <a:rPr lang="nb-NO" dirty="0" smtClean="0">
                <a:latin typeface="Times New Roman" pitchFamily="18" charset="0"/>
                <a:cs typeface="Times New Roman" pitchFamily="18" charset="0"/>
              </a:rPr>
              <a:t>              poet</a:t>
            </a:r>
          </a:p>
          <a:p>
            <a:r>
              <a:rPr lang="nb-NO" dirty="0" smtClean="0">
                <a:latin typeface="Times New Roman" pitchFamily="18" charset="0"/>
                <a:cs typeface="Times New Roman" pitchFamily="18" charset="0"/>
              </a:rPr>
              <a:t>billedkunstner</a:t>
            </a:r>
            <a:endParaRPr lang="en-US" dirty="0"/>
          </a:p>
        </p:txBody>
      </p:sp>
      <p:sp>
        <p:nvSpPr>
          <p:cNvPr id="30" name="TextBox 29"/>
          <p:cNvSpPr txBox="1"/>
          <p:nvPr/>
        </p:nvSpPr>
        <p:spPr>
          <a:xfrm>
            <a:off x="1881137" y="5803415"/>
            <a:ext cx="1152128" cy="369332"/>
          </a:xfrm>
          <a:prstGeom prst="rect">
            <a:avLst/>
          </a:prstGeom>
          <a:noFill/>
        </p:spPr>
        <p:txBody>
          <a:bodyPr wrap="square" rtlCol="0">
            <a:spAutoFit/>
          </a:bodyPr>
          <a:lstStyle/>
          <a:p>
            <a:r>
              <a:rPr lang="nb-NO" dirty="0" smtClean="0">
                <a:latin typeface="Times New Roman" pitchFamily="18" charset="0"/>
                <a:cs typeface="Times New Roman" pitchFamily="18" charset="0"/>
              </a:rPr>
              <a:t>musiker</a:t>
            </a:r>
            <a:endParaRPr lang="en-US" dirty="0"/>
          </a:p>
        </p:txBody>
      </p:sp>
      <p:grpSp>
        <p:nvGrpSpPr>
          <p:cNvPr id="6147" name="Group 6146"/>
          <p:cNvGrpSpPr/>
          <p:nvPr/>
        </p:nvGrpSpPr>
        <p:grpSpPr>
          <a:xfrm>
            <a:off x="-12750" y="4808897"/>
            <a:ext cx="9115055" cy="385893"/>
            <a:chOff x="-12750" y="4808897"/>
            <a:chExt cx="9115055" cy="385893"/>
          </a:xfrm>
        </p:grpSpPr>
        <p:sp>
          <p:nvSpPr>
            <p:cNvPr id="35" name="TextBox 34"/>
            <p:cNvSpPr txBox="1"/>
            <p:nvPr/>
          </p:nvSpPr>
          <p:spPr>
            <a:xfrm>
              <a:off x="-12750" y="4825458"/>
              <a:ext cx="410123" cy="369332"/>
            </a:xfrm>
            <a:prstGeom prst="rect">
              <a:avLst/>
            </a:prstGeom>
            <a:noFill/>
          </p:spPr>
          <p:txBody>
            <a:bodyPr wrap="square" rtlCol="0">
              <a:spAutoFit/>
            </a:bodyPr>
            <a:lstStyle/>
            <a:p>
              <a:r>
                <a:rPr lang="nb-NO" b="1" dirty="0" smtClean="0">
                  <a:solidFill>
                    <a:srgbClr val="000000"/>
                  </a:solidFill>
                  <a:latin typeface="Arial" pitchFamily="34" charset="0"/>
                  <a:cs typeface="Arial" pitchFamily="34" charset="0"/>
                </a:rPr>
                <a:t>H</a:t>
              </a:r>
              <a:endParaRPr lang="en-US" b="1" dirty="0">
                <a:solidFill>
                  <a:srgbClr val="000000"/>
                </a:solidFill>
                <a:latin typeface="Arial" pitchFamily="34" charset="0"/>
                <a:cs typeface="Arial" pitchFamily="34" charset="0"/>
              </a:endParaRPr>
            </a:p>
          </p:txBody>
        </p:sp>
        <p:sp>
          <p:nvSpPr>
            <p:cNvPr id="36" name="TextBox 35"/>
            <p:cNvSpPr txBox="1"/>
            <p:nvPr/>
          </p:nvSpPr>
          <p:spPr>
            <a:xfrm>
              <a:off x="8692182" y="4808897"/>
              <a:ext cx="410123" cy="369332"/>
            </a:xfrm>
            <a:prstGeom prst="rect">
              <a:avLst/>
            </a:prstGeom>
            <a:noFill/>
          </p:spPr>
          <p:txBody>
            <a:bodyPr wrap="square" rtlCol="0">
              <a:spAutoFit/>
            </a:bodyPr>
            <a:lstStyle/>
            <a:p>
              <a:r>
                <a:rPr lang="nb-NO" b="1" dirty="0" smtClean="0">
                  <a:solidFill>
                    <a:srgbClr val="000000"/>
                  </a:solidFill>
                  <a:latin typeface="Arial" pitchFamily="34" charset="0"/>
                  <a:cs typeface="Arial" pitchFamily="34" charset="0"/>
                </a:rPr>
                <a:t>S</a:t>
              </a:r>
              <a:endParaRPr lang="en-US" b="1" dirty="0">
                <a:solidFill>
                  <a:srgbClr val="000000"/>
                </a:solidFill>
                <a:latin typeface="Arial" pitchFamily="34" charset="0"/>
                <a:cs typeface="Arial" pitchFamily="34" charset="0"/>
              </a:endParaRPr>
            </a:p>
          </p:txBody>
        </p:sp>
      </p:grpSp>
      <p:sp>
        <p:nvSpPr>
          <p:cNvPr id="40" name="TextBox 39"/>
          <p:cNvSpPr txBox="1"/>
          <p:nvPr/>
        </p:nvSpPr>
        <p:spPr>
          <a:xfrm>
            <a:off x="5737451" y="4299384"/>
            <a:ext cx="845352" cy="369332"/>
          </a:xfrm>
          <a:prstGeom prst="rect">
            <a:avLst/>
          </a:prstGeom>
          <a:noFill/>
        </p:spPr>
        <p:txBody>
          <a:bodyPr wrap="square" rtlCol="0">
            <a:spAutoFit/>
          </a:bodyPr>
          <a:lstStyle/>
          <a:p>
            <a:r>
              <a:rPr lang="nb-NO" b="1" dirty="0" smtClean="0">
                <a:solidFill>
                  <a:srgbClr val="FFFF00"/>
                </a:solidFill>
                <a:latin typeface="Times New Roman" pitchFamily="18" charset="0"/>
                <a:cs typeface="Times New Roman" pitchFamily="18" charset="0"/>
              </a:rPr>
              <a:t>MEG!</a:t>
            </a:r>
            <a:endParaRPr lang="en-US" b="1" dirty="0">
              <a:solidFill>
                <a:srgbClr val="FFFF00"/>
              </a:solidFill>
            </a:endParaRPr>
          </a:p>
        </p:txBody>
      </p:sp>
    </p:spTree>
    <p:extLst>
      <p:ext uri="{BB962C8B-B14F-4D97-AF65-F5344CB8AC3E}">
        <p14:creationId xmlns:p14="http://schemas.microsoft.com/office/powerpoint/2010/main" val="30792314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8" grpId="0"/>
      <p:bldP spid="9" grpId="0"/>
      <p:bldP spid="10" grpId="0"/>
      <p:bldP spid="11" grpId="0"/>
      <p:bldP spid="12" grpId="0"/>
      <p:bldP spid="15" grpId="0"/>
      <p:bldP spid="16" grpId="0"/>
      <p:bldP spid="25" grpId="0"/>
      <p:bldP spid="29" grpId="0"/>
      <p:bldP spid="30" grpId="0"/>
      <p:bldP spid="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179512" y="1340768"/>
            <a:ext cx="8763000" cy="5040560"/>
          </a:xfrm>
          <a:ln/>
        </p:spPr>
        <p:txBody>
          <a:bodyPr lIns="92160" tIns="46080" rIns="92160" bIns="46080"/>
          <a:lstStyle/>
          <a:p>
            <a:pPr>
              <a:buFont typeface="Arial" pitchFamily="34" charset="0"/>
              <a:buChar char="•"/>
            </a:pPr>
            <a:r>
              <a:rPr lang="nb-NO" sz="2800" dirty="0" smtClean="0"/>
              <a:t>De som er langt til høyre på aksen er mer avhengige av å besitte anerkjennelse eller «kulturell kapital» (a la </a:t>
            </a:r>
            <a:r>
              <a:rPr lang="nb-NO" sz="2800" dirty="0" err="1" smtClean="0"/>
              <a:t>Bourdieu</a:t>
            </a:r>
            <a:r>
              <a:rPr lang="nb-NO" sz="2800" dirty="0" smtClean="0"/>
              <a:t>) enn de til venstre, fordi de ikke framstår som umiddelbart verdifulle eller nyttige gjennom det de </a:t>
            </a:r>
            <a:r>
              <a:rPr lang="nb-NO" sz="2800" i="1" dirty="0" smtClean="0"/>
              <a:t>gjør</a:t>
            </a:r>
            <a:r>
              <a:rPr lang="nb-NO" sz="2800" dirty="0" smtClean="0"/>
              <a:t>.</a:t>
            </a:r>
            <a:endParaRPr lang="en-US" sz="2800" dirty="0" smtClean="0"/>
          </a:p>
          <a:p>
            <a:pPr>
              <a:buFont typeface="Arial" pitchFamily="34" charset="0"/>
              <a:buChar char="•"/>
            </a:pPr>
            <a:r>
              <a:rPr lang="en-US" sz="2800" dirty="0" smtClean="0"/>
              <a:t>De </a:t>
            </a:r>
            <a:r>
              <a:rPr lang="en-US" sz="2800" dirty="0" err="1" smtClean="0"/>
              <a:t>må</a:t>
            </a:r>
            <a:r>
              <a:rPr lang="en-US" sz="2800" dirty="0" smtClean="0"/>
              <a:t> </a:t>
            </a:r>
            <a:r>
              <a:rPr lang="en-US" sz="2800" dirty="0" err="1" smtClean="0"/>
              <a:t>derfor</a:t>
            </a:r>
            <a:r>
              <a:rPr lang="en-US" sz="2800" dirty="0" smtClean="0"/>
              <a:t> </a:t>
            </a:r>
            <a:r>
              <a:rPr lang="en-US" sz="2800" dirty="0" err="1" smtClean="0"/>
              <a:t>høste</a:t>
            </a:r>
            <a:r>
              <a:rPr lang="en-US" sz="2800" dirty="0" smtClean="0"/>
              <a:t> </a:t>
            </a:r>
            <a:r>
              <a:rPr lang="en-US" sz="2800" dirty="0" err="1" smtClean="0"/>
              <a:t>anerkjennelse</a:t>
            </a:r>
            <a:r>
              <a:rPr lang="en-US" sz="2800" dirty="0" smtClean="0"/>
              <a:t> (</a:t>
            </a:r>
            <a:r>
              <a:rPr lang="en-US" sz="2800" dirty="0" err="1" smtClean="0"/>
              <a:t>akkumulere</a:t>
            </a:r>
            <a:r>
              <a:rPr lang="en-US" sz="2800" dirty="0" smtClean="0"/>
              <a:t> </a:t>
            </a:r>
            <a:r>
              <a:rPr lang="en-US" sz="2800" dirty="0" err="1" smtClean="0"/>
              <a:t>og</a:t>
            </a:r>
            <a:r>
              <a:rPr lang="en-US" sz="2800" dirty="0" smtClean="0"/>
              <a:t> </a:t>
            </a:r>
            <a:r>
              <a:rPr lang="en-US" sz="2800" dirty="0" err="1" smtClean="0"/>
              <a:t>holde</a:t>
            </a:r>
            <a:r>
              <a:rPr lang="en-US" sz="2800" dirty="0" smtClean="0"/>
              <a:t> </a:t>
            </a:r>
            <a:r>
              <a:rPr lang="en-US" sz="2800" dirty="0" err="1" smtClean="0"/>
              <a:t>på</a:t>
            </a:r>
            <a:r>
              <a:rPr lang="en-US" sz="2800" dirty="0" smtClean="0"/>
              <a:t> </a:t>
            </a:r>
            <a:r>
              <a:rPr lang="en-US" sz="2800" dirty="0" err="1" smtClean="0"/>
              <a:t>prestisje</a:t>
            </a:r>
            <a:r>
              <a:rPr lang="en-US" sz="2800" dirty="0" smtClean="0"/>
              <a:t>) </a:t>
            </a:r>
            <a:r>
              <a:rPr lang="en-US" sz="2800" dirty="0" err="1" smtClean="0"/>
              <a:t>gjennom</a:t>
            </a:r>
            <a:r>
              <a:rPr lang="en-US" sz="2800" dirty="0" smtClean="0"/>
              <a:t> </a:t>
            </a:r>
            <a:r>
              <a:rPr lang="en-US" sz="2800" dirty="0" err="1" smtClean="0"/>
              <a:t>ikke-materielle</a:t>
            </a:r>
            <a:r>
              <a:rPr lang="en-US" sz="2800" dirty="0" smtClean="0"/>
              <a:t> </a:t>
            </a:r>
            <a:r>
              <a:rPr lang="en-US" sz="2800" dirty="0" err="1" smtClean="0"/>
              <a:t>strategier</a:t>
            </a:r>
            <a:r>
              <a:rPr lang="en-US" sz="2800" dirty="0" smtClean="0"/>
              <a:t>. </a:t>
            </a:r>
            <a:r>
              <a:rPr lang="en-US" sz="2800" dirty="0" err="1" smtClean="0"/>
              <a:t>Det</a:t>
            </a:r>
            <a:r>
              <a:rPr lang="en-US" sz="2800" dirty="0" smtClean="0"/>
              <a:t> </a:t>
            </a:r>
            <a:r>
              <a:rPr lang="en-US" sz="2800" dirty="0" err="1" smtClean="0"/>
              <a:t>er</a:t>
            </a:r>
            <a:r>
              <a:rPr lang="en-US" sz="2800" dirty="0" smtClean="0"/>
              <a:t> </a:t>
            </a:r>
            <a:r>
              <a:rPr lang="nb-NO" sz="2800" dirty="0" smtClean="0"/>
              <a:t>et strev </a:t>
            </a:r>
            <a:r>
              <a:rPr lang="nb-NO" sz="2800" dirty="0"/>
              <a:t>etter å </a:t>
            </a:r>
            <a:r>
              <a:rPr lang="nb-NO" sz="2800" dirty="0" smtClean="0"/>
              <a:t>«bli sett».</a:t>
            </a:r>
            <a:endParaRPr lang="en-US" sz="2800" dirty="0" smtClean="0"/>
          </a:p>
          <a:p>
            <a:pPr>
              <a:buFont typeface="Arial" pitchFamily="34" charset="0"/>
              <a:buChar char="•"/>
            </a:pPr>
            <a:r>
              <a:rPr lang="nb-NO" sz="2800" smtClean="0"/>
              <a:t>Kulturell </a:t>
            </a:r>
            <a:r>
              <a:rPr lang="nb-NO" sz="2800" dirty="0" smtClean="0"/>
              <a:t>k. er flyktig. Dette skaper utrygghet.</a:t>
            </a:r>
          </a:p>
        </p:txBody>
      </p:sp>
      <p:sp>
        <p:nvSpPr>
          <p:cNvPr id="4" name="Rectangle 1"/>
          <p:cNvSpPr>
            <a:spLocks noGrp="1" noChangeArrowheads="1"/>
          </p:cNvSpPr>
          <p:nvPr>
            <p:ph type="title" idx="4294967295"/>
          </p:nvPr>
        </p:nvSpPr>
        <p:spPr>
          <a:xfrm>
            <a:off x="323528" y="188640"/>
            <a:ext cx="8531225" cy="936104"/>
          </a:xfrm>
          <a:solidFill>
            <a:srgbClr val="FFFFFF"/>
          </a:solidFill>
          <a:ln w="12600">
            <a:solidFill>
              <a:srgbClr val="000000"/>
            </a:solidFill>
            <a:miter lim="800000"/>
          </a:ln>
        </p:spPr>
        <p:txBody>
          <a:bodyPr lIns="92160" tIns="46080" rIns="92160" bIns="46080" anchor="t"/>
          <a:lstStyle/>
          <a:p>
            <a:pPr algn="ctr"/>
            <a:r>
              <a:rPr lang="en-US" sz="2400" b="1" dirty="0" smtClean="0"/>
              <a:t>“</a:t>
            </a:r>
            <a:r>
              <a:rPr lang="en-US" sz="2400" b="1" dirty="0" err="1" smtClean="0"/>
              <a:t>Skravleklassen</a:t>
            </a:r>
            <a:r>
              <a:rPr lang="en-US" sz="2400" b="1" dirty="0" smtClean="0"/>
              <a:t>”: </a:t>
            </a:r>
            <a:r>
              <a:rPr lang="en-US" sz="2400" b="1" dirty="0" err="1" smtClean="0"/>
              <a:t>økende</a:t>
            </a:r>
            <a:r>
              <a:rPr lang="en-US" sz="2400" b="1" dirty="0" smtClean="0"/>
              <a:t> </a:t>
            </a:r>
            <a:r>
              <a:rPr lang="en-US" sz="2400" b="1" dirty="0" err="1" smtClean="0"/>
              <a:t>innflytelse</a:t>
            </a:r>
            <a:r>
              <a:rPr lang="en-US" sz="2400" b="1" dirty="0" smtClean="0"/>
              <a:t>, </a:t>
            </a:r>
            <a:br>
              <a:rPr lang="en-US" sz="2400" b="1" dirty="0" smtClean="0"/>
            </a:br>
            <a:r>
              <a:rPr lang="en-US" sz="2400" b="1" dirty="0" err="1" smtClean="0"/>
              <a:t>problematiske</a:t>
            </a:r>
            <a:r>
              <a:rPr lang="en-US" sz="2400" b="1" dirty="0" smtClean="0"/>
              <a:t> </a:t>
            </a:r>
            <a:r>
              <a:rPr lang="en-US" sz="2400" b="1" dirty="0" err="1" smtClean="0"/>
              <a:t>trekk</a:t>
            </a:r>
            <a:endParaRPr lang="en-US" sz="2400" dirty="0">
              <a:effectLst/>
            </a:endParaRPr>
          </a:p>
        </p:txBody>
      </p:sp>
    </p:spTree>
    <p:extLst>
      <p:ext uri="{BB962C8B-B14F-4D97-AF65-F5344CB8AC3E}">
        <p14:creationId xmlns:p14="http://schemas.microsoft.com/office/powerpoint/2010/main" val="30792314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323528" y="116632"/>
            <a:ext cx="8618984" cy="6696744"/>
          </a:xfrm>
          <a:ln>
            <a:noFill/>
          </a:ln>
        </p:spPr>
        <p:txBody>
          <a:bodyPr lIns="92160" tIns="46080" rIns="92160" bIns="46080"/>
          <a:lstStyle/>
          <a:p>
            <a:pPr>
              <a:buFont typeface="Arial" pitchFamily="34" charset="0"/>
              <a:buChar char="•"/>
            </a:pPr>
            <a:r>
              <a:rPr lang="nb-NO" dirty="0" smtClean="0"/>
              <a:t>Mitt «framtidssamfunn»: Vi kan åpent snakke om andres mulige vikarierende motiver, også i forsamlinger og i mediene. Men vi er avslappa og humoristiske, og vedgår også egen dårskap når andre peker på den. </a:t>
            </a:r>
            <a:br>
              <a:rPr lang="nb-NO" dirty="0" smtClean="0"/>
            </a:br>
            <a:r>
              <a:rPr lang="nb-NO" dirty="0" smtClean="0"/>
              <a:t>«Krenking» er ikke lenger noe man kan påberope seg.</a:t>
            </a:r>
          </a:p>
          <a:p>
            <a:pPr>
              <a:buFont typeface="Arial" pitchFamily="34" charset="0"/>
              <a:buChar char="•"/>
            </a:pPr>
            <a:r>
              <a:rPr lang="nb-NO" dirty="0" smtClean="0"/>
              <a:t>Samtidig </a:t>
            </a:r>
            <a:r>
              <a:rPr lang="nb-NO" dirty="0"/>
              <a:t>er det jo personer fra skravleklassen som kontroller arenaene for offentlig samtale, og som har de største ferdigheter i å benytte disse.</a:t>
            </a:r>
          </a:p>
          <a:p>
            <a:pPr>
              <a:buFont typeface="Arial" pitchFamily="34" charset="0"/>
              <a:buChar char="•"/>
            </a:pPr>
            <a:r>
              <a:rPr lang="nb-NO" dirty="0" smtClean="0">
                <a:solidFill>
                  <a:srgbClr val="FFFF00"/>
                </a:solidFill>
              </a:rPr>
              <a:t>Hvis evolusjonspsykologiske innsikter </a:t>
            </a:r>
            <a:r>
              <a:rPr lang="nb-NO" dirty="0">
                <a:solidFill>
                  <a:srgbClr val="FFFF00"/>
                </a:solidFill>
              </a:rPr>
              <a:t>om </a:t>
            </a:r>
            <a:r>
              <a:rPr lang="nb-NO" dirty="0" smtClean="0">
                <a:solidFill>
                  <a:srgbClr val="FFFF00"/>
                </a:solidFill>
              </a:rPr>
              <a:t>våre innebyggede dårskaps-tilbøyeligheter </a:t>
            </a:r>
            <a:r>
              <a:rPr lang="nb-NO" dirty="0">
                <a:solidFill>
                  <a:srgbClr val="FFFF00"/>
                </a:solidFill>
              </a:rPr>
              <a:t>i større grad bør prege </a:t>
            </a:r>
            <a:r>
              <a:rPr lang="nb-NO" dirty="0" smtClean="0">
                <a:solidFill>
                  <a:srgbClr val="FFFF00"/>
                </a:solidFill>
              </a:rPr>
              <a:t>menneskelig interaksjon privat og i samfunnet, </a:t>
            </a:r>
            <a:r>
              <a:rPr lang="nb-NO" dirty="0">
                <a:solidFill>
                  <a:srgbClr val="FFFF00"/>
                </a:solidFill>
              </a:rPr>
              <a:t>kan vi da forvente at slike som har mest </a:t>
            </a:r>
            <a:r>
              <a:rPr lang="nb-NO" dirty="0" smtClean="0">
                <a:solidFill>
                  <a:srgbClr val="FFFF00"/>
                </a:solidFill>
              </a:rPr>
              <a:t>«ansikt å tape» </a:t>
            </a:r>
            <a:r>
              <a:rPr lang="nb-NO" dirty="0">
                <a:solidFill>
                  <a:srgbClr val="FFFF00"/>
                </a:solidFill>
              </a:rPr>
              <a:t>på ei slik utvikling, og samtidig </a:t>
            </a:r>
            <a:r>
              <a:rPr lang="nb-NO" dirty="0" smtClean="0">
                <a:solidFill>
                  <a:srgbClr val="FFFF00"/>
                </a:solidFill>
              </a:rPr>
              <a:t>styrer og tar mest plass i den </a:t>
            </a:r>
            <a:r>
              <a:rPr lang="nb-NO" dirty="0">
                <a:solidFill>
                  <a:srgbClr val="FFFF00"/>
                </a:solidFill>
              </a:rPr>
              <a:t>offentlige samtale og </a:t>
            </a:r>
            <a:r>
              <a:rPr lang="nb-NO" dirty="0" smtClean="0">
                <a:solidFill>
                  <a:srgbClr val="FFFF00"/>
                </a:solidFill>
              </a:rPr>
              <a:t>på dens </a:t>
            </a:r>
            <a:r>
              <a:rPr lang="nb-NO" dirty="0">
                <a:solidFill>
                  <a:srgbClr val="FFFF00"/>
                </a:solidFill>
              </a:rPr>
              <a:t>arenaer, er villige til å hjelpe til å fremme ei slik utvikling</a:t>
            </a:r>
            <a:r>
              <a:rPr lang="nb-NO" dirty="0" smtClean="0">
                <a:solidFill>
                  <a:srgbClr val="FFFF00"/>
                </a:solidFill>
              </a:rPr>
              <a:t>?</a:t>
            </a:r>
          </a:p>
        </p:txBody>
      </p:sp>
    </p:spTree>
    <p:extLst>
      <p:ext uri="{BB962C8B-B14F-4D97-AF65-F5344CB8AC3E}">
        <p14:creationId xmlns:p14="http://schemas.microsoft.com/office/powerpoint/2010/main" val="16596674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fill="hold" nodeType="withEffect">
                                  <p:stCondLst>
                                    <p:cond delay="0"/>
                                  </p:stCondLst>
                                  <p:childTnLst>
                                    <p:set>
                                      <p:cBhvr additive="repl">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omic Sans MS"/>
        <a:ea typeface=""/>
        <a:cs typeface="Arial Unicode MS"/>
      </a:majorFont>
      <a:minorFont>
        <a:latin typeface="Comic Sans MS"/>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omic Sans MS"/>
        <a:ea typeface=""/>
        <a:cs typeface="Arial Unicode MS"/>
      </a:majorFont>
      <a:minorFont>
        <a:latin typeface="Comic Sans MS"/>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25706</TotalTime>
  <Words>457</Words>
  <Application>Microsoft Office PowerPoint</Application>
  <PresentationFormat>On-screen Show (4:3)</PresentationFormat>
  <Paragraphs>54</Paragraphs>
  <Slides>6</Slides>
  <Notes>6</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Office Theme</vt:lpstr>
      <vt:lpstr>When all decision makers agree to discuss based on the best available knowledge,  will a rational decision be made?</vt:lpstr>
      <vt:lpstr>… a rational decision won’t necessarily be made!</vt:lpstr>
      <vt:lpstr>... (continued)</vt:lpstr>
      <vt:lpstr>(fra nå av, norsk:) “Skravleklassen”: økende innflytelse,  problematiske trekk</vt:lpstr>
      <vt:lpstr>“Skravleklassen”: økende innflytelse,  problematiske trekk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Eleven</dc:title>
  <dc:creator>Steve Keen</dc:creator>
  <cp:lastModifiedBy>Windows User</cp:lastModifiedBy>
  <cp:revision>889</cp:revision>
  <cp:lastPrinted>2009-03-04T13:19:26Z</cp:lastPrinted>
  <dcterms:created xsi:type="dcterms:W3CDTF">1998-05-26T07:37:31Z</dcterms:created>
  <dcterms:modified xsi:type="dcterms:W3CDTF">2018-01-04T19:43:46Z</dcterms:modified>
</cp:coreProperties>
</file>